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1" r:id="rId1"/>
  </p:sldMasterIdLst>
  <p:notesMasterIdLst>
    <p:notesMasterId r:id="rId28"/>
  </p:notesMasterIdLst>
  <p:handoutMasterIdLst>
    <p:handoutMasterId r:id="rId29"/>
  </p:handoutMasterIdLst>
  <p:sldIdLst>
    <p:sldId id="256" r:id="rId2"/>
    <p:sldId id="259" r:id="rId3"/>
    <p:sldId id="271" r:id="rId4"/>
    <p:sldId id="311" r:id="rId5"/>
    <p:sldId id="282" r:id="rId6"/>
    <p:sldId id="280" r:id="rId7"/>
    <p:sldId id="283" r:id="rId8"/>
    <p:sldId id="313" r:id="rId9"/>
    <p:sldId id="272" r:id="rId10"/>
    <p:sldId id="277" r:id="rId11"/>
    <p:sldId id="278" r:id="rId12"/>
    <p:sldId id="279" r:id="rId13"/>
    <p:sldId id="281" r:id="rId14"/>
    <p:sldId id="288" r:id="rId15"/>
    <p:sldId id="289" r:id="rId16"/>
    <p:sldId id="290" r:id="rId17"/>
    <p:sldId id="329" r:id="rId18"/>
    <p:sldId id="330" r:id="rId19"/>
    <p:sldId id="306" r:id="rId20"/>
    <p:sldId id="310" r:id="rId21"/>
    <p:sldId id="319" r:id="rId22"/>
    <p:sldId id="325" r:id="rId23"/>
    <p:sldId id="328" r:id="rId24"/>
    <p:sldId id="320" r:id="rId25"/>
    <p:sldId id="321" r:id="rId26"/>
    <p:sldId id="322" r:id="rId27"/>
  </p:sldIdLst>
  <p:sldSz cx="9144000" cy="6858000" type="screen4x3"/>
  <p:notesSz cx="6954838" cy="9309100"/>
  <p:defaultTextStyle>
    <a:defPPr>
      <a:defRPr lang="en-US"/>
    </a:defPPr>
    <a:lvl1pPr algn="l" rtl="0" eaLnBrk="0" fontAlgn="base" hangingPunct="0">
      <a:spcBef>
        <a:spcPct val="0"/>
      </a:spcBef>
      <a:spcAft>
        <a:spcPct val="0"/>
      </a:spcAft>
      <a:defRPr kern="1200">
        <a:solidFill>
          <a:schemeClr val="tx1"/>
        </a:solidFill>
        <a:latin typeface="VNI-Times" pitchFamily="2" charset="0"/>
        <a:ea typeface="+mn-ea"/>
        <a:cs typeface="+mn-cs"/>
      </a:defRPr>
    </a:lvl1pPr>
    <a:lvl2pPr marL="457200" algn="l" rtl="0" eaLnBrk="0" fontAlgn="base" hangingPunct="0">
      <a:spcBef>
        <a:spcPct val="0"/>
      </a:spcBef>
      <a:spcAft>
        <a:spcPct val="0"/>
      </a:spcAft>
      <a:defRPr kern="1200">
        <a:solidFill>
          <a:schemeClr val="tx1"/>
        </a:solidFill>
        <a:latin typeface="VNI-Times" pitchFamily="2" charset="0"/>
        <a:ea typeface="+mn-ea"/>
        <a:cs typeface="+mn-cs"/>
      </a:defRPr>
    </a:lvl2pPr>
    <a:lvl3pPr marL="914400" algn="l" rtl="0" eaLnBrk="0" fontAlgn="base" hangingPunct="0">
      <a:spcBef>
        <a:spcPct val="0"/>
      </a:spcBef>
      <a:spcAft>
        <a:spcPct val="0"/>
      </a:spcAft>
      <a:defRPr kern="1200">
        <a:solidFill>
          <a:schemeClr val="tx1"/>
        </a:solidFill>
        <a:latin typeface="VNI-Times" pitchFamily="2" charset="0"/>
        <a:ea typeface="+mn-ea"/>
        <a:cs typeface="+mn-cs"/>
      </a:defRPr>
    </a:lvl3pPr>
    <a:lvl4pPr marL="1371600" algn="l" rtl="0" eaLnBrk="0" fontAlgn="base" hangingPunct="0">
      <a:spcBef>
        <a:spcPct val="0"/>
      </a:spcBef>
      <a:spcAft>
        <a:spcPct val="0"/>
      </a:spcAft>
      <a:defRPr kern="1200">
        <a:solidFill>
          <a:schemeClr val="tx1"/>
        </a:solidFill>
        <a:latin typeface="VNI-Times" pitchFamily="2" charset="0"/>
        <a:ea typeface="+mn-ea"/>
        <a:cs typeface="+mn-cs"/>
      </a:defRPr>
    </a:lvl4pPr>
    <a:lvl5pPr marL="1828800" algn="l" rtl="0" eaLnBrk="0" fontAlgn="base" hangingPunct="0">
      <a:spcBef>
        <a:spcPct val="0"/>
      </a:spcBef>
      <a:spcAft>
        <a:spcPct val="0"/>
      </a:spcAft>
      <a:defRPr kern="1200">
        <a:solidFill>
          <a:schemeClr val="tx1"/>
        </a:solidFill>
        <a:latin typeface="VNI-Times" pitchFamily="2" charset="0"/>
        <a:ea typeface="+mn-ea"/>
        <a:cs typeface="+mn-cs"/>
      </a:defRPr>
    </a:lvl5pPr>
    <a:lvl6pPr marL="2286000" algn="l" defTabSz="914400" rtl="0" eaLnBrk="1" latinLnBrk="0" hangingPunct="1">
      <a:defRPr kern="1200">
        <a:solidFill>
          <a:schemeClr val="tx1"/>
        </a:solidFill>
        <a:latin typeface="VNI-Times" pitchFamily="2" charset="0"/>
        <a:ea typeface="+mn-ea"/>
        <a:cs typeface="+mn-cs"/>
      </a:defRPr>
    </a:lvl6pPr>
    <a:lvl7pPr marL="2743200" algn="l" defTabSz="914400" rtl="0" eaLnBrk="1" latinLnBrk="0" hangingPunct="1">
      <a:defRPr kern="1200">
        <a:solidFill>
          <a:schemeClr val="tx1"/>
        </a:solidFill>
        <a:latin typeface="VNI-Times" pitchFamily="2" charset="0"/>
        <a:ea typeface="+mn-ea"/>
        <a:cs typeface="+mn-cs"/>
      </a:defRPr>
    </a:lvl7pPr>
    <a:lvl8pPr marL="3200400" algn="l" defTabSz="914400" rtl="0" eaLnBrk="1" latinLnBrk="0" hangingPunct="1">
      <a:defRPr kern="1200">
        <a:solidFill>
          <a:schemeClr val="tx1"/>
        </a:solidFill>
        <a:latin typeface="VNI-Times" pitchFamily="2" charset="0"/>
        <a:ea typeface="+mn-ea"/>
        <a:cs typeface="+mn-cs"/>
      </a:defRPr>
    </a:lvl8pPr>
    <a:lvl9pPr marL="3657600" algn="l" defTabSz="914400" rtl="0" eaLnBrk="1" latinLnBrk="0" hangingPunct="1">
      <a:defRPr kern="1200">
        <a:solidFill>
          <a:schemeClr val="tx1"/>
        </a:solidFill>
        <a:latin typeface="VNI-Times"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FFFF00"/>
    <a:srgbClr val="FFFFFF"/>
    <a:srgbClr val="FF00FF"/>
    <a:srgbClr val="5858FE"/>
    <a:srgbClr val="FFCCFF"/>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09" autoAdjust="0"/>
    <p:restoredTop sz="91199" autoAdjust="0"/>
  </p:normalViewPr>
  <p:slideViewPr>
    <p:cSldViewPr>
      <p:cViewPr>
        <p:scale>
          <a:sx n="60" d="100"/>
          <a:sy n="60" d="100"/>
        </p:scale>
        <p:origin x="-1746" y="-48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5500" b="1" smtClean="0">
              <a:solidFill>
                <a:srgbClr val="FF0000"/>
              </a:solidFill>
              <a:latin typeface="VNI-Times" pitchFamily="2" charset="0"/>
            </a:rPr>
            <a:t>ÑIEÄN TÖÛ CÔ BAÛN</a:t>
          </a:r>
          <a:endParaRPr lang="en-US" sz="55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63592518-F92A-4827-90A0-E79F1AEB34D7}" type="presOf" srcId="{46751E6A-86D4-43C8-9559-6F227E1E89F5}" destId="{15401ABF-56DF-4D55-A618-E87133E74D5A}" srcOrd="0" destOrd="0" presId="urn:microsoft.com/office/officeart/2005/8/layout/default#1"/>
    <dgm:cxn modelId="{0444F821-D69E-4195-91A8-267705BDB1BA}" type="presOf" srcId="{263A050A-58F5-4649-B387-9AE24ABBA6CD}" destId="{F9D33CB6-2574-40F1-8BC1-BEB3CD127F75}"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B4072818-7CFC-4558-9552-205195D8E830}"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0" y="0"/>
          <a:ext cx="7531642" cy="1368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209550" tIns="209550" rIns="209550" bIns="209550" numCol="1" spcCol="1270" anchor="ctr" anchorCtr="0">
          <a:noAutofit/>
        </a:bodyPr>
        <a:lstStyle/>
        <a:p>
          <a:pPr lvl="0" algn="ctr" defTabSz="2444750">
            <a:lnSpc>
              <a:spcPct val="90000"/>
            </a:lnSpc>
            <a:spcBef>
              <a:spcPct val="0"/>
            </a:spcBef>
            <a:spcAft>
              <a:spcPct val="35000"/>
            </a:spcAft>
          </a:pPr>
          <a:r>
            <a:rPr lang="en-US" sz="5500" b="1" kern="1200" smtClean="0">
              <a:solidFill>
                <a:srgbClr val="FF0000"/>
              </a:solidFill>
              <a:latin typeface="VNI-Times" pitchFamily="2" charset="0"/>
            </a:rPr>
            <a:t>ÑIEÄN TÖÛ CÔ BAÛN</a:t>
          </a:r>
          <a:endParaRPr lang="en-US" sz="5500" b="1" kern="1200" dirty="0">
            <a:solidFill>
              <a:srgbClr val="FF0000"/>
            </a:solidFill>
            <a:latin typeface="VNI-Times" pitchFamily="2" charset="0"/>
          </a:endParaRPr>
        </a:p>
      </dsp:txBody>
      <dsp:txXfrm>
        <a:off x="0" y="0"/>
        <a:ext cx="7531642" cy="1368050"/>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6387" name="Rectangle 3"/>
          <p:cNvSpPr>
            <a:spLocks noGrp="1" noChangeArrowheads="1"/>
          </p:cNvSpPr>
          <p:nvPr>
            <p:ph type="dt" sz="quarter" idx="1"/>
          </p:nvPr>
        </p:nvSpPr>
        <p:spPr bwMode="auto">
          <a:xfrm>
            <a:off x="3939466"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388" name="Rectangle 4"/>
          <p:cNvSpPr>
            <a:spLocks noGrp="1" noChangeArrowheads="1"/>
          </p:cNvSpPr>
          <p:nvPr>
            <p:ph type="ftr" sz="quarter" idx="2"/>
          </p:nvPr>
        </p:nvSpPr>
        <p:spPr bwMode="auto">
          <a:xfrm>
            <a:off x="0"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6389" name="Rectangle 5"/>
          <p:cNvSpPr>
            <a:spLocks noGrp="1" noChangeArrowheads="1"/>
          </p:cNvSpPr>
          <p:nvPr>
            <p:ph type="sldNum" sz="quarter" idx="3"/>
          </p:nvPr>
        </p:nvSpPr>
        <p:spPr bwMode="auto">
          <a:xfrm>
            <a:off x="3939466"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eaLnBrk="1" hangingPunct="1">
              <a:defRPr sz="1200">
                <a:latin typeface="Arial" charset="0"/>
              </a:defRPr>
            </a:lvl1pPr>
          </a:lstStyle>
          <a:p>
            <a:pPr>
              <a:defRPr/>
            </a:pPr>
            <a:fld id="{1B7F43E2-2FC5-4CEA-B10E-F7A15A6DD355}" type="slidenum">
              <a:rPr lang="en-US"/>
              <a:pPr>
                <a:defRPr/>
              </a:pPr>
              <a:t>‹#›</a:t>
            </a:fld>
            <a:endParaRPr lang="en-US"/>
          </a:p>
        </p:txBody>
      </p:sp>
    </p:spTree>
    <p:extLst>
      <p:ext uri="{BB962C8B-B14F-4D97-AF65-F5344CB8AC3E}">
        <p14:creationId xmlns:p14="http://schemas.microsoft.com/office/powerpoint/2010/main" val="15700584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4339" name="Rectangle 3"/>
          <p:cNvSpPr>
            <a:spLocks noGrp="1" noChangeArrowheads="1"/>
          </p:cNvSpPr>
          <p:nvPr>
            <p:ph type="dt" idx="1"/>
          </p:nvPr>
        </p:nvSpPr>
        <p:spPr bwMode="auto">
          <a:xfrm>
            <a:off x="3939466" y="0"/>
            <a:ext cx="3013763" cy="46545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6628" name="Rectangle 4"/>
          <p:cNvSpPr>
            <a:spLocks noGrp="1" noRot="1" noChangeAspect="1" noChangeArrowheads="1" noTextEdit="1"/>
          </p:cNvSpPr>
          <p:nvPr>
            <p:ph type="sldImg" idx="2"/>
          </p:nvPr>
        </p:nvSpPr>
        <p:spPr bwMode="auto">
          <a:xfrm>
            <a:off x="1150938" y="698500"/>
            <a:ext cx="4652962" cy="3490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1" name="Rectangle 5"/>
          <p:cNvSpPr>
            <a:spLocks noGrp="1" noChangeArrowheads="1"/>
          </p:cNvSpPr>
          <p:nvPr>
            <p:ph type="body" sz="quarter" idx="3"/>
          </p:nvPr>
        </p:nvSpPr>
        <p:spPr bwMode="auto">
          <a:xfrm>
            <a:off x="695484" y="4421823"/>
            <a:ext cx="5563870" cy="4189095"/>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939466" y="8842029"/>
            <a:ext cx="3013763" cy="465455"/>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eaLnBrk="1" hangingPunct="1">
              <a:defRPr sz="1200">
                <a:latin typeface="Arial" charset="0"/>
              </a:defRPr>
            </a:lvl1pPr>
          </a:lstStyle>
          <a:p>
            <a:pPr>
              <a:defRPr/>
            </a:pPr>
            <a:fld id="{5B596D4C-F12F-4E36-B4C1-9478B18A5997}" type="slidenum">
              <a:rPr lang="en-US"/>
              <a:pPr>
                <a:defRPr/>
              </a:pPr>
              <a:t>‹#›</a:t>
            </a:fld>
            <a:endParaRPr lang="en-US"/>
          </a:p>
        </p:txBody>
      </p:sp>
    </p:spTree>
    <p:extLst>
      <p:ext uri="{BB962C8B-B14F-4D97-AF65-F5344CB8AC3E}">
        <p14:creationId xmlns:p14="http://schemas.microsoft.com/office/powerpoint/2010/main" val="434464950"/>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55060" indent="-290408">
              <a:defRPr>
                <a:solidFill>
                  <a:schemeClr val="tx1"/>
                </a:solidFill>
                <a:latin typeface="VNI-Times" pitchFamily="2" charset="0"/>
              </a:defRPr>
            </a:lvl2pPr>
            <a:lvl3pPr marL="1161631" indent="-232326">
              <a:defRPr>
                <a:solidFill>
                  <a:schemeClr val="tx1"/>
                </a:solidFill>
                <a:latin typeface="VNI-Times" pitchFamily="2" charset="0"/>
              </a:defRPr>
            </a:lvl3pPr>
            <a:lvl4pPr marL="1626283" indent="-232326">
              <a:defRPr>
                <a:solidFill>
                  <a:schemeClr val="tx1"/>
                </a:solidFill>
                <a:latin typeface="VNI-Times" pitchFamily="2" charset="0"/>
              </a:defRPr>
            </a:lvl4pPr>
            <a:lvl5pPr marL="2090936" indent="-232326">
              <a:defRPr>
                <a:solidFill>
                  <a:schemeClr val="tx1"/>
                </a:solidFill>
                <a:latin typeface="VNI-Times" pitchFamily="2" charset="0"/>
              </a:defRPr>
            </a:lvl5pPr>
            <a:lvl6pPr marL="2555588" indent="-232326" eaLnBrk="0" fontAlgn="base" hangingPunct="0">
              <a:spcBef>
                <a:spcPct val="0"/>
              </a:spcBef>
              <a:spcAft>
                <a:spcPct val="0"/>
              </a:spcAft>
              <a:defRPr>
                <a:solidFill>
                  <a:schemeClr val="tx1"/>
                </a:solidFill>
                <a:latin typeface="VNI-Times" pitchFamily="2" charset="0"/>
              </a:defRPr>
            </a:lvl6pPr>
            <a:lvl7pPr marL="3020240" indent="-232326" eaLnBrk="0" fontAlgn="base" hangingPunct="0">
              <a:spcBef>
                <a:spcPct val="0"/>
              </a:spcBef>
              <a:spcAft>
                <a:spcPct val="0"/>
              </a:spcAft>
              <a:defRPr>
                <a:solidFill>
                  <a:schemeClr val="tx1"/>
                </a:solidFill>
                <a:latin typeface="VNI-Times" pitchFamily="2" charset="0"/>
              </a:defRPr>
            </a:lvl7pPr>
            <a:lvl8pPr marL="3484893" indent="-232326" eaLnBrk="0" fontAlgn="base" hangingPunct="0">
              <a:spcBef>
                <a:spcPct val="0"/>
              </a:spcBef>
              <a:spcAft>
                <a:spcPct val="0"/>
              </a:spcAft>
              <a:defRPr>
                <a:solidFill>
                  <a:schemeClr val="tx1"/>
                </a:solidFill>
                <a:latin typeface="VNI-Times" pitchFamily="2" charset="0"/>
              </a:defRPr>
            </a:lvl8pPr>
            <a:lvl9pPr marL="3949545" indent="-232326" eaLnBrk="0" fontAlgn="base" hangingPunct="0">
              <a:spcBef>
                <a:spcPct val="0"/>
              </a:spcBef>
              <a:spcAft>
                <a:spcPct val="0"/>
              </a:spcAft>
              <a:defRPr>
                <a:solidFill>
                  <a:schemeClr val="tx1"/>
                </a:solidFill>
                <a:latin typeface="VNI-Times" pitchFamily="2" charset="0"/>
              </a:defRPr>
            </a:lvl9pPr>
          </a:lstStyle>
          <a:p>
            <a:endParaRPr lang="vi-VN" smtClean="0">
              <a:latin typeface="Arial" charset="0"/>
            </a:endParaRPr>
          </a:p>
        </p:txBody>
      </p:sp>
      <p:sp>
        <p:nvSpPr>
          <p:cNvPr id="2867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I-Times" pitchFamily="2" charset="0"/>
              </a:defRPr>
            </a:lvl1pPr>
            <a:lvl2pPr marL="755060" indent="-290408">
              <a:defRPr>
                <a:solidFill>
                  <a:schemeClr val="tx1"/>
                </a:solidFill>
                <a:latin typeface="VNI-Times" pitchFamily="2" charset="0"/>
              </a:defRPr>
            </a:lvl2pPr>
            <a:lvl3pPr marL="1161631" indent="-232326">
              <a:defRPr>
                <a:solidFill>
                  <a:schemeClr val="tx1"/>
                </a:solidFill>
                <a:latin typeface="VNI-Times" pitchFamily="2" charset="0"/>
              </a:defRPr>
            </a:lvl3pPr>
            <a:lvl4pPr marL="1626283" indent="-232326">
              <a:defRPr>
                <a:solidFill>
                  <a:schemeClr val="tx1"/>
                </a:solidFill>
                <a:latin typeface="VNI-Times" pitchFamily="2" charset="0"/>
              </a:defRPr>
            </a:lvl4pPr>
            <a:lvl5pPr marL="2090936" indent="-232326">
              <a:defRPr>
                <a:solidFill>
                  <a:schemeClr val="tx1"/>
                </a:solidFill>
                <a:latin typeface="VNI-Times" pitchFamily="2" charset="0"/>
              </a:defRPr>
            </a:lvl5pPr>
            <a:lvl6pPr marL="2555588" indent="-232326" eaLnBrk="0" fontAlgn="base" hangingPunct="0">
              <a:spcBef>
                <a:spcPct val="0"/>
              </a:spcBef>
              <a:spcAft>
                <a:spcPct val="0"/>
              </a:spcAft>
              <a:defRPr>
                <a:solidFill>
                  <a:schemeClr val="tx1"/>
                </a:solidFill>
                <a:latin typeface="VNI-Times" pitchFamily="2" charset="0"/>
              </a:defRPr>
            </a:lvl6pPr>
            <a:lvl7pPr marL="3020240" indent="-232326" eaLnBrk="0" fontAlgn="base" hangingPunct="0">
              <a:spcBef>
                <a:spcPct val="0"/>
              </a:spcBef>
              <a:spcAft>
                <a:spcPct val="0"/>
              </a:spcAft>
              <a:defRPr>
                <a:solidFill>
                  <a:schemeClr val="tx1"/>
                </a:solidFill>
                <a:latin typeface="VNI-Times" pitchFamily="2" charset="0"/>
              </a:defRPr>
            </a:lvl7pPr>
            <a:lvl8pPr marL="3484893" indent="-232326" eaLnBrk="0" fontAlgn="base" hangingPunct="0">
              <a:spcBef>
                <a:spcPct val="0"/>
              </a:spcBef>
              <a:spcAft>
                <a:spcPct val="0"/>
              </a:spcAft>
              <a:defRPr>
                <a:solidFill>
                  <a:schemeClr val="tx1"/>
                </a:solidFill>
                <a:latin typeface="VNI-Times" pitchFamily="2" charset="0"/>
              </a:defRPr>
            </a:lvl8pPr>
            <a:lvl9pPr marL="3949545" indent="-232326" eaLnBrk="0" fontAlgn="base" hangingPunct="0">
              <a:spcBef>
                <a:spcPct val="0"/>
              </a:spcBef>
              <a:spcAft>
                <a:spcPct val="0"/>
              </a:spcAft>
              <a:defRPr>
                <a:solidFill>
                  <a:schemeClr val="tx1"/>
                </a:solidFill>
                <a:latin typeface="VNI-Times" pitchFamily="2" charset="0"/>
              </a:defRPr>
            </a:lvl9pPr>
          </a:lstStyle>
          <a:p>
            <a:fld id="{609CC41E-0ADD-42ED-99CA-55B4FB2F03C9}" type="slidenum">
              <a:rPr lang="en-US" smtClean="0">
                <a:latin typeface="Arial" charset="0"/>
              </a:rPr>
              <a:pPr/>
              <a:t>2</a:t>
            </a:fld>
            <a:endParaRPr lang="en-US" smtClean="0">
              <a:latin typeface="Arial" charset="0"/>
            </a:endParaRPr>
          </a:p>
        </p:txBody>
      </p:sp>
      <p:sp>
        <p:nvSpPr>
          <p:cNvPr id="28676" name="Rectangle 2"/>
          <p:cNvSpPr>
            <a:spLocks noGrp="1" noRot="1" noChangeAspect="1" noChangeArrowheads="1" noTextEdit="1"/>
          </p:cNvSpPr>
          <p:nvPr>
            <p:ph type="sldImg"/>
          </p:nvPr>
        </p:nvSpPr>
        <p:spPr>
          <a:ln/>
        </p:spPr>
      </p:sp>
      <p:sp>
        <p:nvSpPr>
          <p:cNvPr id="2867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9FA106E5-BC2A-4DE0-AC39-C979C10D3FE7}" type="datetime1">
              <a:rPr lang="en-US"/>
              <a:pPr>
                <a:defRPr/>
              </a:pPr>
              <a:t>3/4/2018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7382763-6EC1-473A-BEBF-52EDD7243A78}" type="slidenum">
              <a:rPr lang="en-US"/>
              <a:pPr>
                <a:defRPr/>
              </a:pPr>
              <a:t>‹#›</a:t>
            </a:fld>
            <a:endParaRPr lang="en-US"/>
          </a:p>
        </p:txBody>
      </p:sp>
    </p:spTree>
    <p:extLst>
      <p:ext uri="{BB962C8B-B14F-4D97-AF65-F5344CB8AC3E}">
        <p14:creationId xmlns:p14="http://schemas.microsoft.com/office/powerpoint/2010/main" val="920384072"/>
      </p:ext>
    </p:extLst>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31DBB-741B-44FC-B7F3-48CACB6894CC}" type="datetime1">
              <a:rPr lang="en-US"/>
              <a:pPr>
                <a:defRPr/>
              </a:pPr>
              <a:t>3/4/2018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D8FB64-E7B3-4150-B3D0-A5393598F17E}" type="slidenum">
              <a:rPr lang="en-US"/>
              <a:pPr>
                <a:defRPr/>
              </a:pPr>
              <a:t>‹#›</a:t>
            </a:fld>
            <a:endParaRPr lang="en-US"/>
          </a:p>
        </p:txBody>
      </p:sp>
    </p:spTree>
    <p:extLst>
      <p:ext uri="{BB962C8B-B14F-4D97-AF65-F5344CB8AC3E}">
        <p14:creationId xmlns:p14="http://schemas.microsoft.com/office/powerpoint/2010/main" val="289789806"/>
      </p:ext>
    </p:extLst>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42FF663B-102D-440F-9388-B0B64959A973}" type="datetime1">
              <a:rPr lang="en-US"/>
              <a:pPr>
                <a:defRPr/>
              </a:pPr>
              <a:t>3/4/2018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399B18-3EC7-451C-8DA6-8444347841ED}" type="slidenum">
              <a:rPr lang="en-US"/>
              <a:pPr>
                <a:defRPr/>
              </a:pPr>
              <a:t>‹#›</a:t>
            </a:fld>
            <a:endParaRPr lang="en-US"/>
          </a:p>
        </p:txBody>
      </p:sp>
    </p:spTree>
    <p:extLst>
      <p:ext uri="{BB962C8B-B14F-4D97-AF65-F5344CB8AC3E}">
        <p14:creationId xmlns:p14="http://schemas.microsoft.com/office/powerpoint/2010/main" val="3645114419"/>
      </p:ext>
    </p:extLst>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7D56F609-184E-4983-ACE4-D5CB22E84578}" type="datetime1">
              <a:rPr lang="en-US"/>
              <a:pPr>
                <a:defRPr/>
              </a:pPr>
              <a:t>3/4/2018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6B249C8-AEC9-4186-B6F1-65A606DAA67D}" type="slidenum">
              <a:rPr lang="en-US"/>
              <a:pPr>
                <a:defRPr/>
              </a:pPr>
              <a:t>‹#›</a:t>
            </a:fld>
            <a:endParaRPr lang="en-US"/>
          </a:p>
        </p:txBody>
      </p:sp>
    </p:spTree>
    <p:extLst>
      <p:ext uri="{BB962C8B-B14F-4D97-AF65-F5344CB8AC3E}">
        <p14:creationId xmlns:p14="http://schemas.microsoft.com/office/powerpoint/2010/main" val="367226755"/>
      </p:ext>
    </p:extLst>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6BE73346-6CF2-4203-B0AF-E35800E0D4F0}" type="datetime1">
              <a:rPr lang="en-US"/>
              <a:pPr>
                <a:defRPr/>
              </a:pPr>
              <a:t>3/4/2018</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E05DDAC-CBD3-4816-BD0F-B1066EAA93A3}" type="slidenum">
              <a:rPr lang="en-US"/>
              <a:pPr>
                <a:defRPr/>
              </a:pPr>
              <a:t>‹#›</a:t>
            </a:fld>
            <a:endParaRPr lang="en-US"/>
          </a:p>
        </p:txBody>
      </p:sp>
    </p:spTree>
    <p:extLst>
      <p:ext uri="{BB962C8B-B14F-4D97-AF65-F5344CB8AC3E}">
        <p14:creationId xmlns:p14="http://schemas.microsoft.com/office/powerpoint/2010/main" val="704826169"/>
      </p:ext>
    </p:extLst>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D5C9ED89-FDDD-4D53-A75A-A8396E1BC3B6}" type="datetime1">
              <a:rPr lang="en-US"/>
              <a:pPr>
                <a:defRPr/>
              </a:pPr>
              <a:t>3/4/2018</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9F06EAB-853A-475B-B7C7-609D2BFA35D7}" type="slidenum">
              <a:rPr lang="en-US"/>
              <a:pPr>
                <a:defRPr/>
              </a:pPr>
              <a:t>‹#›</a:t>
            </a:fld>
            <a:endParaRPr lang="en-US"/>
          </a:p>
        </p:txBody>
      </p:sp>
    </p:spTree>
    <p:extLst>
      <p:ext uri="{BB962C8B-B14F-4D97-AF65-F5344CB8AC3E}">
        <p14:creationId xmlns:p14="http://schemas.microsoft.com/office/powerpoint/2010/main" val="2418197031"/>
      </p:ext>
    </p:extLst>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7363A9C5-FB46-4BCA-851E-9D47907C2D71}" type="datetime1">
              <a:rPr lang="en-US"/>
              <a:pPr>
                <a:defRPr/>
              </a:pPr>
              <a:t>3/4/2018</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19F5823-B873-4517-873C-FD2A7F9101F4}" type="slidenum">
              <a:rPr lang="en-US"/>
              <a:pPr>
                <a:defRPr/>
              </a:pPr>
              <a:t>‹#›</a:t>
            </a:fld>
            <a:endParaRPr lang="en-US"/>
          </a:p>
        </p:txBody>
      </p:sp>
    </p:spTree>
    <p:extLst>
      <p:ext uri="{BB962C8B-B14F-4D97-AF65-F5344CB8AC3E}">
        <p14:creationId xmlns:p14="http://schemas.microsoft.com/office/powerpoint/2010/main" val="3689422887"/>
      </p:ext>
    </p:extLst>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7127887-ACAD-41D2-9CC7-75CB44AF06A1}" type="datetime1">
              <a:rPr lang="en-US"/>
              <a:pPr>
                <a:defRPr/>
              </a:pPr>
              <a:t>3/4/2018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9AA0072-9EF8-4450-8E3A-3BE74370846C}" type="slidenum">
              <a:rPr lang="en-US"/>
              <a:pPr>
                <a:defRPr/>
              </a:pPr>
              <a:t>‹#›</a:t>
            </a:fld>
            <a:endParaRPr lang="en-US"/>
          </a:p>
        </p:txBody>
      </p:sp>
    </p:spTree>
    <p:extLst>
      <p:ext uri="{BB962C8B-B14F-4D97-AF65-F5344CB8AC3E}">
        <p14:creationId xmlns:p14="http://schemas.microsoft.com/office/powerpoint/2010/main" val="497779311"/>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F774E82-8ECD-4A52-9646-39FC8D0464DA}" type="datetime1">
              <a:rPr lang="en-US"/>
              <a:pPr>
                <a:defRPr/>
              </a:pPr>
              <a:t>3/4/2018</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B2FCF60-27BC-4112-9B07-C880BE2256BF}" type="slidenum">
              <a:rPr lang="en-US"/>
              <a:pPr>
                <a:defRPr/>
              </a:pPr>
              <a:t>‹#›</a:t>
            </a:fld>
            <a:endParaRPr lang="en-US"/>
          </a:p>
        </p:txBody>
      </p:sp>
    </p:spTree>
    <p:extLst>
      <p:ext uri="{BB962C8B-B14F-4D97-AF65-F5344CB8AC3E}">
        <p14:creationId xmlns:p14="http://schemas.microsoft.com/office/powerpoint/2010/main" val="1885732266"/>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4AA2AE9B-C532-4A7E-9FA5-775F1F3F47EE}" type="datetime1">
              <a:rPr lang="en-US"/>
              <a:pPr>
                <a:defRPr/>
              </a:pPr>
              <a:t>3/4/2018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E104E5-BF7A-438C-A9B9-8E36B26E288D}" type="slidenum">
              <a:rPr lang="en-US"/>
              <a:pPr>
                <a:defRPr/>
              </a:pPr>
              <a:t>‹#›</a:t>
            </a:fld>
            <a:endParaRPr lang="en-US"/>
          </a:p>
        </p:txBody>
      </p:sp>
    </p:spTree>
    <p:extLst>
      <p:ext uri="{BB962C8B-B14F-4D97-AF65-F5344CB8AC3E}">
        <p14:creationId xmlns:p14="http://schemas.microsoft.com/office/powerpoint/2010/main" val="3981737893"/>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5A905F32-71AE-4196-A996-997E1EF19FAB}" type="datetime1">
              <a:rPr lang="en-US"/>
              <a:pPr>
                <a:defRPr/>
              </a:pPr>
              <a:t>3/4/2018</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C700A2D-D632-48DD-AC86-45913E7EB210}" type="slidenum">
              <a:rPr lang="en-US"/>
              <a:pPr>
                <a:defRPr/>
              </a:pPr>
              <a:t>‹#›</a:t>
            </a:fld>
            <a:endParaRPr lang="en-US"/>
          </a:p>
        </p:txBody>
      </p:sp>
    </p:spTree>
    <p:extLst>
      <p:ext uri="{BB962C8B-B14F-4D97-AF65-F5344CB8AC3E}">
        <p14:creationId xmlns:p14="http://schemas.microsoft.com/office/powerpoint/2010/main" val="1894012558"/>
      </p:ext>
    </p:extLst>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22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fld id="{C4258E44-5DD1-49FA-BB58-9DCABBFA9871}" type="datetime1">
              <a:rPr lang="en-US"/>
              <a:pPr>
                <a:defRPr/>
              </a:pPr>
              <a:t>3/4/2018</a:t>
            </a:fld>
            <a:endParaRPr lang="en-US"/>
          </a:p>
        </p:txBody>
      </p:sp>
      <p:sp>
        <p:nvSpPr>
          <p:cNvPr id="522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en-US"/>
          </a:p>
        </p:txBody>
      </p:sp>
      <p:sp>
        <p:nvSpPr>
          <p:cNvPr id="522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mn-lt"/>
              </a:defRPr>
            </a:lvl1pPr>
          </a:lstStyle>
          <a:p>
            <a:pPr>
              <a:defRPr/>
            </a:pPr>
            <a:fld id="{AB18E4A8-9188-46EC-9FCF-12DE443749C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ransition>
    <p:wheel spokes="8"/>
  </p:transition>
  <p:timing>
    <p:tnLst>
      <p:par>
        <p:cTn id="1" dur="indefinite" restart="never" nodeType="tmRoot"/>
      </p:par>
    </p:tn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2.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2.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2.e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13.emf"/><Relationship Id="rId4"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13.emf"/><Relationship Id="rId4" Type="http://schemas.openxmlformats.org/officeDocument/2006/relationships/oleObject" Target="../embeddings/oleObject6.bin"/></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13.emf"/><Relationship Id="rId4" Type="http://schemas.openxmlformats.org/officeDocument/2006/relationships/oleObject" Target="../embeddings/oleObject7.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image" Target="../media/image14.emf"/><Relationship Id="rId4" Type="http://schemas.openxmlformats.org/officeDocument/2006/relationships/oleObject" Target="../embeddings/oleObject8.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9.vml"/><Relationship Id="rId5" Type="http://schemas.openxmlformats.org/officeDocument/2006/relationships/image" Target="../media/image14.emf"/><Relationship Id="rId4" Type="http://schemas.openxmlformats.org/officeDocument/2006/relationships/oleObject" Target="../embeddings/oleObject9.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15.emf"/><Relationship Id="rId4" Type="http://schemas.openxmlformats.org/officeDocument/2006/relationships/oleObject" Target="../embeddings/oleObject10.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11.vml"/><Relationship Id="rId5" Type="http://schemas.openxmlformats.org/officeDocument/2006/relationships/image" Target="../media/image15.emf"/><Relationship Id="rId4" Type="http://schemas.openxmlformats.org/officeDocument/2006/relationships/oleObject" Target="../embeddings/oleObject11.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12.vml"/><Relationship Id="rId5" Type="http://schemas.openxmlformats.org/officeDocument/2006/relationships/image" Target="../media/image16.emf"/><Relationship Id="rId4" Type="http://schemas.openxmlformats.org/officeDocument/2006/relationships/oleObject" Target="../embeddings/oleObject12.bin"/></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13.vml"/><Relationship Id="rId5" Type="http://schemas.openxmlformats.org/officeDocument/2006/relationships/image" Target="../media/image18.emf"/><Relationship Id="rId4" Type="http://schemas.openxmlformats.org/officeDocument/2006/relationships/oleObject" Target="../embeddings/oleObject13.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lstStyle/>
          <a:p>
            <a:pPr marL="0" indent="0" algn="ctr" eaLnBrk="1" hangingPunct="1">
              <a:lnSpc>
                <a:spcPct val="80000"/>
              </a:lnSpc>
              <a:buFontTx/>
              <a:buNone/>
              <a:defRPr/>
            </a:pPr>
            <a:endParaRPr lang="en-US" sz="2800" b="1"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KHOA CN ÑIEÄN – ÑIEÄN TÖÛ</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r>
              <a:rPr lang="en-US" sz="2800" b="1" smtClean="0">
                <a:solidFill>
                  <a:srgbClr val="FFC000"/>
                </a:solidFill>
                <a:effectLst>
                  <a:outerShdw blurRad="38100" dist="38100" dir="2700000" algn="tl">
                    <a:srgbClr val="C0C0C0"/>
                  </a:outerShdw>
                </a:effectLst>
                <a:latin typeface="VNI-Times" pitchFamily="2" charset="0"/>
                <a:sym typeface="Wingdings" pitchFamily="2" charset="2"/>
              </a:rPr>
              <a:t></a:t>
            </a: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FFFF00"/>
                </a:solidFill>
              </a:rPr>
              <a:t>HOÏC PHAÀN :</a:t>
            </a:r>
          </a:p>
        </p:txBody>
      </p:sp>
      <p:graphicFrame>
        <p:nvGraphicFramePr>
          <p:cNvPr id="7" name="Diagram 6"/>
          <p:cNvGraphicFramePr/>
          <p:nvPr/>
        </p:nvGraphicFramePr>
        <p:xfrm>
          <a:off x="762000" y="3657600"/>
          <a:ext cx="7543800" cy="1371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t="-6000" b="-6000"/>
          </a:stretch>
        </a:blipFill>
        <a:effectLst/>
      </p:bgPr>
    </p:bg>
    <p:spTree>
      <p:nvGrpSpPr>
        <p:cNvPr id="1" name=""/>
        <p:cNvGrpSpPr/>
        <p:nvPr/>
      </p:nvGrpSpPr>
      <p:grpSpPr>
        <a:xfrm>
          <a:off x="0" y="0"/>
          <a:ext cx="0" cy="0"/>
          <a:chOff x="0" y="0"/>
          <a:chExt cx="0" cy="0"/>
        </a:xfrm>
      </p:grpSpPr>
      <p:sp>
        <p:nvSpPr>
          <p:cNvPr id="20485" name="Rectangle 5"/>
          <p:cNvSpPr>
            <a:spLocks noChangeArrowheads="1"/>
          </p:cNvSpPr>
          <p:nvPr/>
        </p:nvSpPr>
        <p:spPr bwMode="auto">
          <a:xfrm>
            <a:off x="457200" y="60960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b="1">
                <a:solidFill>
                  <a:srgbClr val="FFFF00"/>
                </a:solidFill>
              </a:rPr>
              <a:t> Baøi 5</a:t>
            </a:r>
            <a:r>
              <a:rPr lang="en-US" sz="4000">
                <a:solidFill>
                  <a:srgbClr val="5858FE"/>
                </a:solidFill>
              </a:rPr>
              <a:t> </a:t>
            </a:r>
            <a:r>
              <a:rPr lang="en-US" sz="4000" b="1">
                <a:solidFill>
                  <a:srgbClr val="FFFF00"/>
                </a:solidFill>
              </a:rPr>
              <a:t>:</a:t>
            </a:r>
            <a:r>
              <a:rPr lang="en-US" sz="4000">
                <a:solidFill>
                  <a:srgbClr val="5858FE"/>
                </a:solidFill>
              </a:rPr>
              <a:t> </a:t>
            </a:r>
            <a:r>
              <a:rPr lang="en-US" sz="4000" b="1">
                <a:solidFill>
                  <a:srgbClr val="FFFF00"/>
                </a:solidFill>
              </a:rPr>
              <a:t>  DIODE</a:t>
            </a:r>
          </a:p>
        </p:txBody>
      </p:sp>
      <p:pic>
        <p:nvPicPr>
          <p:cNvPr id="3075" name="Picture 7" descr="dio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613" y="2590800"/>
            <a:ext cx="2628900"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14" descr="zen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4838700"/>
            <a:ext cx="25146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15" descr="zener_0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8525" y="5756275"/>
            <a:ext cx="2362200"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8" name="Group 18"/>
          <p:cNvGrpSpPr>
            <a:grpSpLocks/>
          </p:cNvGrpSpPr>
          <p:nvPr/>
        </p:nvGrpSpPr>
        <p:grpSpPr bwMode="auto">
          <a:xfrm>
            <a:off x="3713163" y="2438400"/>
            <a:ext cx="4440237" cy="1643063"/>
            <a:chOff x="2256" y="3072"/>
            <a:chExt cx="2797" cy="1035"/>
          </a:xfrm>
        </p:grpSpPr>
        <p:pic>
          <p:nvPicPr>
            <p:cNvPr id="3085" name="Picture 12" descr="brect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53" y="3072"/>
              <a:ext cx="1000"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6" name="Picture 16" descr="brect"/>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256" y="3072"/>
              <a:ext cx="1788" cy="1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9" name="Group 20"/>
          <p:cNvGrpSpPr>
            <a:grpSpLocks/>
          </p:cNvGrpSpPr>
          <p:nvPr/>
        </p:nvGrpSpPr>
        <p:grpSpPr bwMode="auto">
          <a:xfrm>
            <a:off x="3767138" y="4306888"/>
            <a:ext cx="4386262" cy="1981200"/>
            <a:chOff x="2256" y="1680"/>
            <a:chExt cx="2763" cy="1248"/>
          </a:xfrm>
        </p:grpSpPr>
        <p:grpSp>
          <p:nvGrpSpPr>
            <p:cNvPr id="3080" name="Group 21"/>
            <p:cNvGrpSpPr>
              <a:grpSpLocks/>
            </p:cNvGrpSpPr>
            <p:nvPr/>
          </p:nvGrpSpPr>
          <p:grpSpPr bwMode="auto">
            <a:xfrm>
              <a:off x="2256" y="1680"/>
              <a:ext cx="2763" cy="1248"/>
              <a:chOff x="2256" y="1680"/>
              <a:chExt cx="2763" cy="1248"/>
            </a:xfrm>
          </p:grpSpPr>
          <p:pic>
            <p:nvPicPr>
              <p:cNvPr id="3082" name="Picture 22" descr="brect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87" y="1680"/>
                <a:ext cx="432"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brect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56" y="1680"/>
                <a:ext cx="728"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brect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76" y="1680"/>
                <a:ext cx="727"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081" name="Picture 25" descr="brect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96" y="1680"/>
              <a:ext cx="896"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p:cTn id="7" dur="1000" decel="50000" fill="hold">
                                          <p:stCondLst>
                                            <p:cond delay="0"/>
                                          </p:stCondLst>
                                        </p:cTn>
                                        <p:tgtEl>
                                          <p:spTgt spid="20485"/>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0485"/>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0485"/>
                                        </p:tgtEl>
                                        <p:attrNameLst>
                                          <p:attrName>ppt_w</p:attrName>
                                        </p:attrNameLst>
                                      </p:cBhvr>
                                      <p:tavLst>
                                        <p:tav tm="0">
                                          <p:val>
                                            <p:strVal val="#ppt_w*.05"/>
                                          </p:val>
                                        </p:tav>
                                        <p:tav tm="100000">
                                          <p:val>
                                            <p:strVal val="#ppt_w"/>
                                          </p:val>
                                        </p:tav>
                                      </p:tavLst>
                                    </p:anim>
                                    <p:anim calcmode="lin" valueType="num">
                                      <p:cBhvr>
                                        <p:cTn id="10" dur="2000" fill="hold"/>
                                        <p:tgtEl>
                                          <p:spTgt spid="20485"/>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0485"/>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0485"/>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0485"/>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6"/>
          <p:cNvSpPr>
            <a:spLocks noChangeArrowheads="1"/>
          </p:cNvSpPr>
          <p:nvPr/>
        </p:nvSpPr>
        <p:spPr bwMode="auto">
          <a:xfrm>
            <a:off x="457200" y="152400"/>
            <a:ext cx="75438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1117600" indent="-1117600" eaLnBrk="1" hangingPunct="1"/>
            <a:endParaRPr lang="vi-VN" sz="4400" b="1">
              <a:solidFill>
                <a:srgbClr val="FF0000"/>
              </a:solidFill>
            </a:endParaRPr>
          </a:p>
        </p:txBody>
      </p:sp>
      <p:graphicFrame>
        <p:nvGraphicFramePr>
          <p:cNvPr id="4099" name="Object 1"/>
          <p:cNvGraphicFramePr>
            <a:graphicFrameLocks noChangeAspect="1"/>
          </p:cNvGraphicFramePr>
          <p:nvPr/>
        </p:nvGraphicFramePr>
        <p:xfrm>
          <a:off x="609600" y="3200400"/>
          <a:ext cx="8328025" cy="3124200"/>
        </p:xfrm>
        <a:graphic>
          <a:graphicData uri="http://schemas.openxmlformats.org/presentationml/2006/ole">
            <mc:AlternateContent xmlns:mc="http://schemas.openxmlformats.org/markup-compatibility/2006">
              <mc:Choice xmlns:v="urn:schemas-microsoft-com:vml" Requires="v">
                <p:oleObj spid="_x0000_s4113" name="Visio" r:id="rId4" imgW="5333390" imgH="1875739" progId="Visio.Drawing.11">
                  <p:embed/>
                </p:oleObj>
              </mc:Choice>
              <mc:Fallback>
                <p:oleObj name="Visio" r:id="rId4" imgW="5333390" imgH="18757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3200400"/>
                        <a:ext cx="8328025"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100" name="Rectangle 2"/>
          <p:cNvSpPr>
            <a:spLocks noChangeArrowheads="1"/>
          </p:cNvSpPr>
          <p:nvPr/>
        </p:nvSpPr>
        <p:spPr bwMode="auto">
          <a:xfrm>
            <a:off x="184150" y="1998663"/>
            <a:ext cx="7142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42900" indent="-342900" eaLnBrk="1" hangingPunct="1">
              <a:spcBef>
                <a:spcPct val="20000"/>
              </a:spcBef>
              <a:buFontTx/>
              <a:buChar char="•"/>
            </a:pPr>
            <a:r>
              <a:rPr lang="en-US" sz="2800" b="1">
                <a:solidFill>
                  <a:srgbClr val="00CC00"/>
                </a:solidFill>
                <a:latin typeface="Times New Roman" pitchFamily="18" charset="0"/>
                <a:cs typeface="Times New Roman" pitchFamily="18" charset="0"/>
              </a:rPr>
              <a:t>I . CẤU TẠO VÀ KÝ HIỆU CỦA DIODE :</a:t>
            </a:r>
          </a:p>
        </p:txBody>
      </p:sp>
    </p:spTree>
  </p:cSld>
  <p:clrMapOvr>
    <a:masterClrMapping/>
  </p:clrMapOvr>
  <p:transition spd="med">
    <p:cover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7"/>
          <p:cNvSpPr>
            <a:spLocks noChangeArrowheads="1"/>
          </p:cNvSpPr>
          <p:nvPr/>
        </p:nvSpPr>
        <p:spPr bwMode="auto">
          <a:xfrm>
            <a:off x="249238" y="2895600"/>
            <a:ext cx="8686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spcBef>
                <a:spcPct val="20000"/>
              </a:spcBef>
              <a:buFont typeface="Wingdings" pitchFamily="2" charset="2"/>
              <a:buChar char="Ø"/>
            </a:pPr>
            <a:r>
              <a:rPr lang="en-US" sz="3200">
                <a:solidFill>
                  <a:srgbClr val="0000FF"/>
                </a:solidFill>
              </a:rPr>
              <a:t>Khi trong moät tinh theå baùn daãn silicium hay germanium ñöôïc pha troän ñeå trôû thaønh vuøng baùn daãn loaïi N (pha phosphor) vaø vuøng baùn daãn loaïi P (pha indium) thì trong tinh theå baùn daãn </a:t>
            </a:r>
            <a:r>
              <a:rPr lang="en-US" sz="3200" b="1" i="1">
                <a:solidFill>
                  <a:srgbClr val="0000FF"/>
                </a:solidFill>
              </a:rPr>
              <a:t>hình thaønh moái noái P-N</a:t>
            </a:r>
            <a:r>
              <a:rPr lang="en-US" sz="3200">
                <a:solidFill>
                  <a:srgbClr val="0000FF"/>
                </a:solidFill>
              </a:rPr>
              <a:t>.</a:t>
            </a:r>
          </a:p>
          <a:p>
            <a:pPr marL="457200" indent="-457200" algn="just" eaLnBrk="1" hangingPunct="1">
              <a:spcBef>
                <a:spcPct val="20000"/>
              </a:spcBef>
              <a:buFont typeface="Wingdings" pitchFamily="2" charset="2"/>
              <a:buChar char="Ø"/>
            </a:pPr>
            <a:r>
              <a:rPr lang="en-US" sz="3200">
                <a:solidFill>
                  <a:srgbClr val="0000FF"/>
                </a:solidFill>
              </a:rPr>
              <a:t> ÔÛ moái noái P-N coù söï nhaïy caûm ñoái vôùi caùc taùc ñoäng cuûa ñieän, quang, nhieät.</a:t>
            </a:r>
          </a:p>
        </p:txBody>
      </p:sp>
      <p:graphicFrame>
        <p:nvGraphicFramePr>
          <p:cNvPr id="5123" name="Object 3"/>
          <p:cNvGraphicFramePr>
            <a:graphicFrameLocks noChangeAspect="1"/>
          </p:cNvGraphicFramePr>
          <p:nvPr/>
        </p:nvGraphicFramePr>
        <p:xfrm>
          <a:off x="898525" y="180975"/>
          <a:ext cx="8001000" cy="3248025"/>
        </p:xfrm>
        <a:graphic>
          <a:graphicData uri="http://schemas.openxmlformats.org/presentationml/2006/ole">
            <mc:AlternateContent xmlns:mc="http://schemas.openxmlformats.org/markup-compatibility/2006">
              <mc:Choice xmlns:v="urn:schemas-microsoft-com:vml" Requires="v">
                <p:oleObj spid="_x0000_s5136" name="Visio" r:id="rId3" imgW="5333390" imgH="1875739" progId="Visio.Drawing.11">
                  <p:embed/>
                </p:oleObj>
              </mc:Choice>
              <mc:Fallback>
                <p:oleObj name="Visio" r:id="rId3" imgW="5333390" imgH="1875739" progId="Visio.Drawing.11">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8525" y="180975"/>
                        <a:ext cx="80010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4"/>
          <p:cNvSpPr>
            <a:spLocks noChangeArrowheads="1"/>
          </p:cNvSpPr>
          <p:nvPr/>
        </p:nvSpPr>
        <p:spPr bwMode="auto">
          <a:xfrm>
            <a:off x="228600" y="457200"/>
            <a:ext cx="8686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lnSpc>
                <a:spcPct val="90000"/>
              </a:lnSpc>
              <a:spcBef>
                <a:spcPct val="20000"/>
              </a:spcBef>
              <a:buFont typeface="Wingdings" pitchFamily="2" charset="2"/>
              <a:buChar char="Ø"/>
            </a:pPr>
            <a:r>
              <a:rPr lang="en-US" sz="3200">
                <a:solidFill>
                  <a:srgbClr val="0000FF"/>
                </a:solidFill>
              </a:rPr>
              <a:t>Trong vuøng baùn daãn loaïi P coù nhieàu loã troáng, trong vuøng baùn daãn loaïi N coù nhieàu electron thöøa. </a:t>
            </a:r>
          </a:p>
          <a:p>
            <a:pPr marL="457200" indent="-457200" algn="just" eaLnBrk="1" hangingPunct="1">
              <a:lnSpc>
                <a:spcPct val="90000"/>
              </a:lnSpc>
              <a:spcBef>
                <a:spcPct val="20000"/>
              </a:spcBef>
              <a:buFont typeface="Wingdings" pitchFamily="2" charset="2"/>
              <a:buChar char="Ø"/>
            </a:pPr>
            <a:r>
              <a:rPr lang="en-US" sz="3200">
                <a:solidFill>
                  <a:srgbClr val="0000FF"/>
                </a:solidFill>
              </a:rPr>
              <a:t>Khi hai vuøng naøy tieáp xuùc nhau seõ coù moät soá electron vuøng N qua moái noái vaø taùi hôïp vôùi loã troáng cuûa vuøng P.</a:t>
            </a:r>
          </a:p>
          <a:p>
            <a:pPr marL="457200" indent="-457200" algn="just" eaLnBrk="1" hangingPunct="1">
              <a:lnSpc>
                <a:spcPct val="90000"/>
              </a:lnSpc>
              <a:spcBef>
                <a:spcPct val="20000"/>
              </a:spcBef>
              <a:buFont typeface="Wingdings" pitchFamily="2" charset="2"/>
              <a:buChar char="Ø"/>
            </a:pPr>
            <a:r>
              <a:rPr lang="en-US" sz="3200">
                <a:solidFill>
                  <a:srgbClr val="0000FF"/>
                </a:solidFill>
              </a:rPr>
              <a:t>Khi chaát baùn daãn ñang trung hoøa veà ñieän maø vuøng baùn daãn N bò maát electron thì vuøng baùn daãn N gaàn moái noái trôû thaønh coù ñieän tích döông, vuøng baùn daãn P nhaän theâm electron thì vuøng baùn daãn P gaàn moái noái trôû thaønh coù ñieän tích aâm. </a:t>
            </a:r>
          </a:p>
        </p:txBody>
      </p:sp>
    </p:spTree>
  </p:cSld>
  <p:clrMapOvr>
    <a:masterClrMapping/>
  </p:clrMapOvr>
  <p:transition spd="med">
    <p:cover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6"/>
          <p:cNvSpPr>
            <a:spLocks noChangeArrowheads="1"/>
          </p:cNvSpPr>
          <p:nvPr/>
        </p:nvSpPr>
        <p:spPr bwMode="auto">
          <a:xfrm>
            <a:off x="342900" y="3505200"/>
            <a:ext cx="84582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eaLnBrk="1" hangingPunct="1">
              <a:spcBef>
                <a:spcPct val="20000"/>
              </a:spcBef>
              <a:buFont typeface="Wingdings" pitchFamily="2" charset="2"/>
              <a:buChar char="Ø"/>
            </a:pPr>
            <a:r>
              <a:rPr lang="en-US" sz="3200">
                <a:solidFill>
                  <a:srgbClr val="0000FF"/>
                </a:solidFill>
              </a:rPr>
              <a:t>Hieän töôïng naøy tieáp dieãn tôùi khi ñieän tích aâm cuûa vuøng P ñuû lôùn ñaåy electron khoâng cho electron töø vuøng N sang P nöõa.</a:t>
            </a:r>
          </a:p>
          <a:p>
            <a:pPr marL="457200" indent="-457200" algn="just" eaLnBrk="1" hangingPunct="1">
              <a:spcBef>
                <a:spcPct val="20000"/>
              </a:spcBef>
              <a:buFont typeface="Wingdings" pitchFamily="2" charset="2"/>
              <a:buChar char="Ø"/>
            </a:pPr>
            <a:r>
              <a:rPr lang="en-US" sz="3200">
                <a:solidFill>
                  <a:srgbClr val="0000FF"/>
                </a:solidFill>
              </a:rPr>
              <a:t>Söï cheânh leäch ñieän tích ôû hai beân moái noái nhö treân goïi laø haøng raøo ñieän aùp.</a:t>
            </a:r>
          </a:p>
        </p:txBody>
      </p:sp>
      <p:sp>
        <p:nvSpPr>
          <p:cNvPr id="7171" name="Rectangle 7"/>
          <p:cNvSpPr>
            <a:spLocks noChangeArrowheads="1"/>
          </p:cNvSpPr>
          <p:nvPr/>
        </p:nvSpPr>
        <p:spPr bwMode="auto">
          <a:xfrm>
            <a:off x="0" y="25860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graphicFrame>
        <p:nvGraphicFramePr>
          <p:cNvPr id="7172" name="Object 1"/>
          <p:cNvGraphicFramePr>
            <a:graphicFrameLocks noChangeAspect="1"/>
          </p:cNvGraphicFramePr>
          <p:nvPr/>
        </p:nvGraphicFramePr>
        <p:xfrm>
          <a:off x="823913" y="280988"/>
          <a:ext cx="8001000" cy="3248025"/>
        </p:xfrm>
        <a:graphic>
          <a:graphicData uri="http://schemas.openxmlformats.org/presentationml/2006/ole">
            <mc:AlternateContent xmlns:mc="http://schemas.openxmlformats.org/markup-compatibility/2006">
              <mc:Choice xmlns:v="urn:schemas-microsoft-com:vml" Requires="v">
                <p:oleObj spid="_x0000_s7185" name="Visio" r:id="rId4" imgW="5333390" imgH="1875739" progId="Visio.Drawing.11">
                  <p:embed/>
                </p:oleObj>
              </mc:Choice>
              <mc:Fallback>
                <p:oleObj name="Visio" r:id="rId4" imgW="5333390" imgH="18757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3913" y="280988"/>
                        <a:ext cx="80010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cover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8"/>
          <p:cNvSpPr>
            <a:spLocks noChangeArrowheads="1"/>
          </p:cNvSpPr>
          <p:nvPr/>
        </p:nvSpPr>
        <p:spPr bwMode="auto">
          <a:xfrm>
            <a:off x="304800" y="533400"/>
            <a:ext cx="8686800" cy="579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gn="just" eaLnBrk="1" hangingPunct="1">
              <a:spcBef>
                <a:spcPct val="20000"/>
              </a:spcBef>
              <a:buFontTx/>
              <a:buChar char="•"/>
            </a:pPr>
            <a:r>
              <a:rPr lang="en-US" sz="3200" b="1">
                <a:solidFill>
                  <a:srgbClr val="FF0000"/>
                </a:solidFill>
                <a:latin typeface="Times New Roman" pitchFamily="18" charset="0"/>
                <a:cs typeface="Times New Roman" pitchFamily="18" charset="0"/>
              </a:rPr>
              <a:t>II . NGUYÊN LÝ LÀM VIỆC CỦA DIODE :</a:t>
            </a:r>
            <a:endParaRPr lang="en-US" sz="3200" b="1" i="1">
              <a:solidFill>
                <a:srgbClr val="FF0000"/>
              </a:solidFill>
              <a:latin typeface="Times New Roman" pitchFamily="18" charset="0"/>
              <a:cs typeface="Times New Roman" pitchFamily="18" charset="0"/>
            </a:endParaRPr>
          </a:p>
          <a:p>
            <a:pPr marL="342900" indent="-342900" algn="just" eaLnBrk="1" hangingPunct="1">
              <a:spcBef>
                <a:spcPct val="20000"/>
              </a:spcBef>
              <a:buFontTx/>
              <a:buChar char="•"/>
            </a:pPr>
            <a:r>
              <a:rPr lang="en-US" sz="3200" b="1" i="1">
                <a:solidFill>
                  <a:srgbClr val="00CC00"/>
                </a:solidFill>
              </a:rPr>
              <a:t>   1) Phaân cöïc ngöôïc diode</a:t>
            </a:r>
            <a:r>
              <a:rPr lang="en-US" sz="3200" b="1">
                <a:solidFill>
                  <a:srgbClr val="00CC00"/>
                </a:solidFill>
              </a:rPr>
              <a:t>: </a:t>
            </a:r>
          </a:p>
        </p:txBody>
      </p:sp>
      <p:graphicFrame>
        <p:nvGraphicFramePr>
          <p:cNvPr id="8195" name="Object 1"/>
          <p:cNvGraphicFramePr>
            <a:graphicFrameLocks noChangeAspect="1"/>
          </p:cNvGraphicFramePr>
          <p:nvPr/>
        </p:nvGraphicFramePr>
        <p:xfrm>
          <a:off x="990600" y="1976438"/>
          <a:ext cx="6781800" cy="2757487"/>
        </p:xfrm>
        <a:graphic>
          <a:graphicData uri="http://schemas.openxmlformats.org/presentationml/2006/ole">
            <mc:AlternateContent xmlns:mc="http://schemas.openxmlformats.org/markup-compatibility/2006">
              <mc:Choice xmlns:v="urn:schemas-microsoft-com:vml" Requires="v">
                <p:oleObj spid="_x0000_s8209" name="Visio" r:id="rId4" imgW="4333037" imgH="1761439" progId="Visio.Drawing.11">
                  <p:embed/>
                </p:oleObj>
              </mc:Choice>
              <mc:Fallback>
                <p:oleObj name="Visio" r:id="rId4" imgW="4333037" imgH="17614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1976438"/>
                        <a:ext cx="6781800" cy="275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196" name="Rectangle 2"/>
          <p:cNvSpPr>
            <a:spLocks noChangeArrowheads="1"/>
          </p:cNvSpPr>
          <p:nvPr/>
        </p:nvSpPr>
        <p:spPr bwMode="auto">
          <a:xfrm>
            <a:off x="496888" y="4419600"/>
            <a:ext cx="8189912"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eaLnBrk="1" hangingPunct="1">
              <a:spcBef>
                <a:spcPct val="20000"/>
              </a:spcBef>
              <a:buFont typeface="Wingdings" pitchFamily="2" charset="2"/>
              <a:buChar char="Ø"/>
            </a:pPr>
            <a:r>
              <a:rPr lang="en-US" sz="3200">
                <a:solidFill>
                  <a:srgbClr val="0000FF"/>
                </a:solidFill>
              </a:rPr>
              <a:t>Cöïc aâm cuûa nguoàn vaøo chaân P cuûa diode</a:t>
            </a:r>
          </a:p>
          <a:p>
            <a:pPr marL="457200" indent="-457200" algn="just" eaLnBrk="1" hangingPunct="1">
              <a:spcBef>
                <a:spcPct val="20000"/>
              </a:spcBef>
              <a:buFont typeface="Wingdings" pitchFamily="2" charset="2"/>
              <a:buChar char="Ø"/>
            </a:pPr>
            <a:r>
              <a:rPr lang="en-US" sz="3200">
                <a:solidFill>
                  <a:srgbClr val="0000FF"/>
                </a:solidFill>
              </a:rPr>
              <a:t>Cöïc döông cuûa nguoàn vaøo chaân N cuûa diode. </a:t>
            </a:r>
          </a:p>
        </p:txBody>
      </p:sp>
    </p:spTree>
  </p:cSld>
  <p:clrMapOvr>
    <a:masterClrMapping/>
  </p:clrMapOvr>
  <p:transition spd="med">
    <p:cover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28600" y="3200400"/>
            <a:ext cx="82296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eaLnBrk="1" hangingPunct="1">
              <a:spcBef>
                <a:spcPct val="20000"/>
              </a:spcBef>
              <a:buFont typeface="Wingdings" pitchFamily="2" charset="2"/>
              <a:buChar char="Ø"/>
            </a:pPr>
            <a:r>
              <a:rPr lang="en-US" sz="3200">
                <a:solidFill>
                  <a:srgbClr val="0000FF"/>
                </a:solidFill>
              </a:rPr>
              <a:t>Ñieän tích aâm cuûa nguoàn seõ huùt loã troáng cuûa vuøng P vaø ñieän tích döông cuûa nguoàn seõ huùt electron cuûa vuøng N laøm cho loã troáng vaø electron hai beân moái noái caøng xa nhau hôn neân hieän töôïng taùi hôïp giöõa electron vaø loã troáng </a:t>
            </a:r>
            <a:r>
              <a:rPr lang="en-US" sz="3200" b="1" i="1">
                <a:solidFill>
                  <a:srgbClr val="0000FF"/>
                </a:solidFill>
              </a:rPr>
              <a:t>caøng khoù khaên. </a:t>
            </a:r>
          </a:p>
        </p:txBody>
      </p:sp>
      <p:graphicFrame>
        <p:nvGraphicFramePr>
          <p:cNvPr id="9219" name="Object 4"/>
          <p:cNvGraphicFramePr>
            <a:graphicFrameLocks noChangeAspect="1"/>
          </p:cNvGraphicFramePr>
          <p:nvPr/>
        </p:nvGraphicFramePr>
        <p:xfrm>
          <a:off x="1219200" y="415925"/>
          <a:ext cx="6781800" cy="2757488"/>
        </p:xfrm>
        <a:graphic>
          <a:graphicData uri="http://schemas.openxmlformats.org/presentationml/2006/ole">
            <mc:AlternateContent xmlns:mc="http://schemas.openxmlformats.org/markup-compatibility/2006">
              <mc:Choice xmlns:v="urn:schemas-microsoft-com:vml" Requires="v">
                <p:oleObj spid="_x0000_s9232" name="Visio" r:id="rId3" imgW="4333037" imgH="1761439" progId="Visio.Drawing.11">
                  <p:embed/>
                </p:oleObj>
              </mc:Choice>
              <mc:Fallback>
                <p:oleObj name="Visio" r:id="rId3" imgW="4333037" imgH="176143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415925"/>
                        <a:ext cx="6781800" cy="275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9"/>
          <p:cNvSpPr>
            <a:spLocks noChangeArrowheads="1"/>
          </p:cNvSpPr>
          <p:nvPr/>
        </p:nvSpPr>
        <p:spPr bwMode="auto">
          <a:xfrm>
            <a:off x="304800" y="2590800"/>
            <a:ext cx="85344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spcBef>
                <a:spcPct val="20000"/>
              </a:spcBef>
              <a:buFont typeface="Wingdings" pitchFamily="2" charset="2"/>
              <a:buChar char="Ø"/>
            </a:pPr>
            <a:r>
              <a:rPr lang="en-US" sz="3200">
                <a:solidFill>
                  <a:srgbClr val="0000FF"/>
                </a:solidFill>
              </a:rPr>
              <a:t>Tuy nhieân tröôøng hôïp naøy vaãn coù moät doøng ñieän raát nhoû ñi qua diod töø vuøng N sang vuøng P goïi laø doøng ñieän ræ trò soá khoaûng nA. </a:t>
            </a:r>
          </a:p>
          <a:p>
            <a:pPr marL="457200" indent="-457200" algn="just" eaLnBrk="1" hangingPunct="1">
              <a:spcBef>
                <a:spcPct val="20000"/>
              </a:spcBef>
              <a:buFont typeface="Wingdings" pitchFamily="2" charset="2"/>
              <a:buChar char="Ø"/>
            </a:pPr>
            <a:r>
              <a:rPr lang="en-US" sz="3200">
                <a:solidFill>
                  <a:srgbClr val="0000FF"/>
                </a:solidFill>
              </a:rPr>
              <a:t>Hieän töôïng naøy ñöôïc giaûi thích laø do trong chaát P cuõng coù moät soá ít electron vaø trong chaát N cuõng coù moät soá ít loã troáng goïi laø haït taûi thieåu soá, nhöõng haït taûi thieåu soá naøy seõ sinh ra hieän töôïng taùi hôïp vaø taïo thaønh doøng ñieän ræ.</a:t>
            </a:r>
          </a:p>
        </p:txBody>
      </p:sp>
      <p:graphicFrame>
        <p:nvGraphicFramePr>
          <p:cNvPr id="10243" name="Object 1"/>
          <p:cNvGraphicFramePr>
            <a:graphicFrameLocks noChangeAspect="1"/>
          </p:cNvGraphicFramePr>
          <p:nvPr/>
        </p:nvGraphicFramePr>
        <p:xfrm>
          <a:off x="1181100" y="152400"/>
          <a:ext cx="6781800" cy="2757488"/>
        </p:xfrm>
        <a:graphic>
          <a:graphicData uri="http://schemas.openxmlformats.org/presentationml/2006/ole">
            <mc:AlternateContent xmlns:mc="http://schemas.openxmlformats.org/markup-compatibility/2006">
              <mc:Choice xmlns:v="urn:schemas-microsoft-com:vml" Requires="v">
                <p:oleObj spid="_x0000_s10256" name="Visio" r:id="rId4" imgW="4333037" imgH="1761439" progId="Visio.Drawing.11">
                  <p:embed/>
                </p:oleObj>
              </mc:Choice>
              <mc:Fallback>
                <p:oleObj name="Visio" r:id="rId4" imgW="4333037" imgH="17614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1100" y="152400"/>
                        <a:ext cx="6781800" cy="275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6"/>
          <p:cNvSpPr>
            <a:spLocks noChangeArrowheads="1"/>
          </p:cNvSpPr>
          <p:nvPr/>
        </p:nvSpPr>
        <p:spPr bwMode="auto">
          <a:xfrm>
            <a:off x="190500" y="650875"/>
            <a:ext cx="87630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spcBef>
                <a:spcPct val="20000"/>
              </a:spcBef>
              <a:buFont typeface="Wingdings" pitchFamily="2" charset="2"/>
              <a:buChar char="Ø"/>
            </a:pPr>
            <a:r>
              <a:rPr lang="en-US" sz="3200">
                <a:solidFill>
                  <a:srgbClr val="0000FF"/>
                </a:solidFill>
              </a:rPr>
              <a:t>Doøng ñieän ræ coøn goïi laø doøng ñieän baõo hoøa nghòch I</a:t>
            </a:r>
            <a:r>
              <a:rPr lang="en-US" sz="3200" baseline="-25000">
                <a:solidFill>
                  <a:srgbClr val="0000FF"/>
                </a:solidFill>
              </a:rPr>
              <a:t>SAT</a:t>
            </a:r>
            <a:r>
              <a:rPr lang="en-US" sz="3200">
                <a:solidFill>
                  <a:srgbClr val="0000FF"/>
                </a:solidFill>
              </a:rPr>
              <a:t>. Do doøng ñieän ræ coù trò soá raát nhoû neân trong nhieàu tröôøng hôïp ngöôøi ta coi nhö diode khoâng daãn ñieän khi ñöôïc phaân cöïc ngöôïc.</a:t>
            </a:r>
          </a:p>
        </p:txBody>
      </p:sp>
      <p:sp>
        <p:nvSpPr>
          <p:cNvPr id="11267" name="Rectangle 7"/>
          <p:cNvSpPr>
            <a:spLocks noChangeArrowheads="1"/>
          </p:cNvSpPr>
          <p:nvPr/>
        </p:nvSpPr>
        <p:spPr bwMode="auto">
          <a:xfrm>
            <a:off x="0" y="254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graphicFrame>
        <p:nvGraphicFramePr>
          <p:cNvPr id="11268" name="Object 8"/>
          <p:cNvGraphicFramePr>
            <a:graphicFrameLocks noChangeAspect="1"/>
          </p:cNvGraphicFramePr>
          <p:nvPr/>
        </p:nvGraphicFramePr>
        <p:xfrm>
          <a:off x="1219200" y="3500438"/>
          <a:ext cx="6781800" cy="2757487"/>
        </p:xfrm>
        <a:graphic>
          <a:graphicData uri="http://schemas.openxmlformats.org/presentationml/2006/ole">
            <mc:AlternateContent xmlns:mc="http://schemas.openxmlformats.org/markup-compatibility/2006">
              <mc:Choice xmlns:v="urn:schemas-microsoft-com:vml" Requires="v">
                <p:oleObj spid="_x0000_s11281" name="Visio" r:id="rId4" imgW="4333037" imgH="1761439" progId="Visio.Drawing.11">
                  <p:embed/>
                </p:oleObj>
              </mc:Choice>
              <mc:Fallback>
                <p:oleObj name="Visio" r:id="rId4" imgW="4333037" imgH="1761439" progId="Visio.Drawing.11">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3500438"/>
                        <a:ext cx="6781800" cy="275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nvGraphicFramePr>
        <p:xfrm>
          <a:off x="1066800" y="1447800"/>
          <a:ext cx="6553200" cy="2767013"/>
        </p:xfrm>
        <a:graphic>
          <a:graphicData uri="http://schemas.openxmlformats.org/presentationml/2006/ole">
            <mc:AlternateContent xmlns:mc="http://schemas.openxmlformats.org/markup-compatibility/2006">
              <mc:Choice xmlns:v="urn:schemas-microsoft-com:vml" Requires="v">
                <p:oleObj spid="_x0000_s12305" name="Visio" r:id="rId4" imgW="4171188" imgH="1761439" progId="Visio.Drawing.11">
                  <p:embed/>
                </p:oleObj>
              </mc:Choice>
              <mc:Fallback>
                <p:oleObj name="Visio" r:id="rId4" imgW="4171188" imgH="17614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1447800"/>
                        <a:ext cx="6553200" cy="276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1" name="Rectangle 3"/>
          <p:cNvSpPr>
            <a:spLocks noChangeArrowheads="1"/>
          </p:cNvSpPr>
          <p:nvPr/>
        </p:nvSpPr>
        <p:spPr bwMode="auto">
          <a:xfrm>
            <a:off x="890588" y="533400"/>
            <a:ext cx="7467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eaLnBrk="1" hangingPunct="1">
              <a:spcBef>
                <a:spcPct val="20000"/>
              </a:spcBef>
              <a:buFontTx/>
              <a:buChar char="•"/>
            </a:pPr>
            <a:r>
              <a:rPr lang="en-US" sz="3200" b="1" i="1">
                <a:solidFill>
                  <a:srgbClr val="00CC00"/>
                </a:solidFill>
              </a:rPr>
              <a:t>2) Phaân cöïc thuaän diode:</a:t>
            </a:r>
            <a:r>
              <a:rPr lang="en-US" sz="3200" b="1">
                <a:solidFill>
                  <a:srgbClr val="00CC00"/>
                </a:solidFill>
              </a:rPr>
              <a:t> </a:t>
            </a:r>
          </a:p>
        </p:txBody>
      </p:sp>
      <p:sp>
        <p:nvSpPr>
          <p:cNvPr id="12292" name="Rectangle 5"/>
          <p:cNvSpPr>
            <a:spLocks noChangeArrowheads="1"/>
          </p:cNvSpPr>
          <p:nvPr/>
        </p:nvSpPr>
        <p:spPr bwMode="auto">
          <a:xfrm>
            <a:off x="658813" y="4256088"/>
            <a:ext cx="7826375"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eaLnBrk="1" hangingPunct="1">
              <a:spcBef>
                <a:spcPct val="20000"/>
              </a:spcBef>
              <a:buFont typeface="Wingdings" pitchFamily="2" charset="2"/>
              <a:buChar char="Ø"/>
            </a:pPr>
            <a:r>
              <a:rPr lang="en-US" sz="3200">
                <a:solidFill>
                  <a:srgbClr val="0000FF"/>
                </a:solidFill>
              </a:rPr>
              <a:t>Cöïc döông cuûa nguoàn vaøo chaân P </a:t>
            </a:r>
          </a:p>
          <a:p>
            <a:pPr marL="457200" indent="-457200" algn="just" eaLnBrk="1" hangingPunct="1">
              <a:spcBef>
                <a:spcPct val="20000"/>
              </a:spcBef>
              <a:buFont typeface="Wingdings" pitchFamily="2" charset="2"/>
              <a:buChar char="Ø"/>
            </a:pPr>
            <a:r>
              <a:rPr lang="en-US" sz="3200">
                <a:solidFill>
                  <a:srgbClr val="0000FF"/>
                </a:solidFill>
              </a:rPr>
              <a:t>Cöïc aâm cuûa nguoàn vaøo chaân N  </a:t>
            </a:r>
          </a:p>
        </p:txBody>
      </p:sp>
    </p:spTree>
  </p:cSld>
  <p:clrMapOvr>
    <a:masterClrMapping/>
  </p:clrMapOvr>
  <p:transition spd="med">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6"/>
          <p:cNvSpPr>
            <a:spLocks noChangeArrowheads="1"/>
          </p:cNvSpPr>
          <p:nvPr/>
        </p:nvSpPr>
        <p:spPr bwMode="auto">
          <a:xfrm>
            <a:off x="228600" y="3048000"/>
            <a:ext cx="868680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spcBef>
                <a:spcPct val="20000"/>
              </a:spcBef>
              <a:buFont typeface="Wingdings" pitchFamily="2" charset="2"/>
              <a:buChar char="Ø"/>
            </a:pPr>
            <a:r>
              <a:rPr lang="en-US" sz="3200">
                <a:solidFill>
                  <a:srgbClr val="0000FF"/>
                </a:solidFill>
              </a:rPr>
              <a:t>Ñieän tích döông cuûa nguoàn seõ ñaåy loã troáng trong vuøng P vaø ñieän tích aâm cuûa nguoàn seõ ñaåy electron trong vuøng N laøm cho electron vaø loã troáng laïi gaàn moái noái hôn vaø khi löïc ñaåy tónh ñieän ñuû lôùn thì electron töø N seõ sang moái noái qua P vaø taùi hôïp vôùi loã troáng.</a:t>
            </a:r>
          </a:p>
        </p:txBody>
      </p:sp>
      <p:graphicFrame>
        <p:nvGraphicFramePr>
          <p:cNvPr id="13315" name="Object 1"/>
          <p:cNvGraphicFramePr>
            <a:graphicFrameLocks noChangeAspect="1"/>
          </p:cNvGraphicFramePr>
          <p:nvPr/>
        </p:nvGraphicFramePr>
        <p:xfrm>
          <a:off x="1295400" y="280988"/>
          <a:ext cx="6553200" cy="2767012"/>
        </p:xfrm>
        <a:graphic>
          <a:graphicData uri="http://schemas.openxmlformats.org/presentationml/2006/ole">
            <mc:AlternateContent xmlns:mc="http://schemas.openxmlformats.org/markup-compatibility/2006">
              <mc:Choice xmlns:v="urn:schemas-microsoft-com:vml" Requires="v">
                <p:oleObj spid="_x0000_s13328" name="Visio" r:id="rId4" imgW="4171188" imgH="1761439" progId="Visio.Drawing.11">
                  <p:embed/>
                </p:oleObj>
              </mc:Choice>
              <mc:Fallback>
                <p:oleObj name="Visio" r:id="rId4" imgW="4171188" imgH="17614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5400" y="280988"/>
                        <a:ext cx="6553200" cy="276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477838" y="762000"/>
            <a:ext cx="82296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spcBef>
                <a:spcPct val="20000"/>
              </a:spcBef>
              <a:buFont typeface="Wingdings" pitchFamily="2" charset="2"/>
              <a:buChar char="Ø"/>
            </a:pPr>
            <a:r>
              <a:rPr lang="en-US" sz="3200">
                <a:solidFill>
                  <a:srgbClr val="0000FF"/>
                </a:solidFill>
              </a:rPr>
              <a:t>Khi vuøng N maát electron trôû thaønh mang ñieän tích döông thì vuøng N seõ keùo ñieän tích aâm cöïc töø cöïc aâm cuûa nguoàn leân theá choã, khi vuøng P nhaän electron trôû thaønh mang ñieän tích aâm thì cöïc döông cuûa nguoàn seõ keùo ñieän tích aâm töø vuøng P veà. </a:t>
            </a:r>
          </a:p>
          <a:p>
            <a:pPr marL="457200" indent="-457200" algn="just" eaLnBrk="1" hangingPunct="1">
              <a:spcBef>
                <a:spcPct val="20000"/>
              </a:spcBef>
              <a:buFont typeface="Wingdings" pitchFamily="2" charset="2"/>
              <a:buChar char="Ø"/>
            </a:pPr>
            <a:r>
              <a:rPr lang="en-US" sz="3200">
                <a:solidFill>
                  <a:srgbClr val="0000FF"/>
                </a:solidFill>
              </a:rPr>
              <a:t>Nhö vaäy, ñaõ coù moät doøng electron chaïy lieân tuïc töø cöïc aâm cuûa nguoàn qua diode töø N sang P veà cöïc döông cuûa nguoàn, noùi caùch khaùc, coù doøng ñieän ñi qua diod theo chieàu töø P sang N.</a:t>
            </a:r>
          </a:p>
        </p:txBody>
      </p:sp>
    </p:spTree>
  </p:cSld>
  <p:clrMapOvr>
    <a:masterClrMapping/>
  </p:clrMapOvr>
  <p:transition spd="med">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4" name="Rectangle 10"/>
          <p:cNvSpPr>
            <a:spLocks noChangeArrowheads="1"/>
          </p:cNvSpPr>
          <p:nvPr/>
        </p:nvSpPr>
        <p:spPr bwMode="auto">
          <a:xfrm>
            <a:off x="457200" y="3810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spcBef>
                <a:spcPct val="20000"/>
              </a:spcBef>
              <a:defRPr/>
            </a:pPr>
            <a:r>
              <a:rPr lang="en-US" sz="3200" b="1">
                <a:solidFill>
                  <a:srgbClr val="00CC00"/>
                </a:solidFill>
              </a:rPr>
              <a:t>III . ÑẶC TÍNH KỸ THUẬT CỦA DIODE :</a:t>
            </a:r>
          </a:p>
          <a:p>
            <a:pPr marL="342900" indent="-342900" algn="just" eaLnBrk="1" hangingPunct="1">
              <a:spcBef>
                <a:spcPct val="20000"/>
              </a:spcBef>
              <a:buFontTx/>
              <a:buChar char="•"/>
              <a:defRPr/>
            </a:pPr>
            <a:endParaRPr lang="en-US" sz="3200">
              <a:solidFill>
                <a:srgbClr val="00CC00"/>
              </a:solidFill>
            </a:endParaRPr>
          </a:p>
          <a:p>
            <a:pPr marL="342900" indent="-342900" algn="just" eaLnBrk="1" hangingPunct="1">
              <a:spcBef>
                <a:spcPct val="20000"/>
              </a:spcBef>
              <a:buFontTx/>
              <a:buChar char="•"/>
              <a:defRPr/>
            </a:pPr>
            <a:endParaRPr lang="en-US" sz="3200">
              <a:solidFill>
                <a:srgbClr val="0000FF"/>
              </a:solidFill>
            </a:endParaRPr>
          </a:p>
          <a:p>
            <a:pPr marL="342900" indent="-342900" algn="just" eaLnBrk="1" hangingPunct="1">
              <a:spcBef>
                <a:spcPct val="20000"/>
              </a:spcBef>
              <a:buFontTx/>
              <a:buChar char="•"/>
              <a:defRPr/>
            </a:pPr>
            <a:endParaRPr lang="en-US" sz="3200">
              <a:solidFill>
                <a:srgbClr val="0000FF"/>
              </a:solidFill>
            </a:endParaRPr>
          </a:p>
          <a:p>
            <a:pPr marL="457200" indent="-457200" algn="just" eaLnBrk="1" hangingPunct="1">
              <a:spcBef>
                <a:spcPct val="20000"/>
              </a:spcBef>
              <a:buFont typeface="Wingdings" pitchFamily="2" charset="2"/>
              <a:buChar char="Ø"/>
              <a:defRPr/>
            </a:pPr>
            <a:r>
              <a:rPr lang="en-US" sz="3200">
                <a:solidFill>
                  <a:srgbClr val="0000FF"/>
                </a:solidFill>
              </a:rPr>
              <a:t>Ngöôøi ta ño doøng ñieän I</a:t>
            </a:r>
            <a:r>
              <a:rPr lang="en-US" sz="3200" baseline="-25000">
                <a:solidFill>
                  <a:srgbClr val="0000FF"/>
                </a:solidFill>
              </a:rPr>
              <a:t>D </a:t>
            </a:r>
            <a:r>
              <a:rPr lang="en-US" sz="3200">
                <a:solidFill>
                  <a:srgbClr val="0000FF"/>
                </a:solidFill>
              </a:rPr>
              <a:t>qua diode vaø ñieän aùp V</a:t>
            </a:r>
            <a:r>
              <a:rPr lang="en-US" sz="3200" baseline="-25000">
                <a:solidFill>
                  <a:srgbClr val="0000FF"/>
                </a:solidFill>
              </a:rPr>
              <a:t>D</a:t>
            </a:r>
            <a:r>
              <a:rPr lang="en-US" sz="3200">
                <a:solidFill>
                  <a:srgbClr val="0000FF"/>
                </a:solidFill>
              </a:rPr>
              <a:t> treân hai chaân P vaø N cuûa diode.</a:t>
            </a:r>
          </a:p>
          <a:p>
            <a:pPr marL="457200" indent="-457200" algn="just" eaLnBrk="1" hangingPunct="1">
              <a:spcBef>
                <a:spcPct val="20000"/>
              </a:spcBef>
              <a:buFont typeface="Wingdings" pitchFamily="2" charset="2"/>
              <a:buChar char="Ø"/>
              <a:defRPr/>
            </a:pPr>
            <a:r>
              <a:rPr lang="en-US" sz="3200">
                <a:solidFill>
                  <a:srgbClr val="0000FF"/>
                </a:solidFill>
              </a:rPr>
              <a:t>Ñaàu tieân phaân cöïc thuaän diod roài taêng ñieän aùp V</a:t>
            </a:r>
            <a:r>
              <a:rPr lang="en-US" sz="3200" baseline="-25000">
                <a:solidFill>
                  <a:srgbClr val="0000FF"/>
                </a:solidFill>
              </a:rPr>
              <a:t>DC</a:t>
            </a:r>
            <a:r>
              <a:rPr lang="en-US" sz="3200">
                <a:solidFill>
                  <a:srgbClr val="0000FF"/>
                </a:solidFill>
              </a:rPr>
              <a:t> töø 0V leân vaø khi treân diode ñaït trò soá ñieän aùp laø V</a:t>
            </a:r>
            <a:r>
              <a:rPr lang="en-US" sz="3200" baseline="-25000">
                <a:solidFill>
                  <a:srgbClr val="0000FF"/>
                </a:solidFill>
              </a:rPr>
              <a:t>D</a:t>
            </a:r>
            <a:r>
              <a:rPr lang="en-US" sz="3200">
                <a:solidFill>
                  <a:srgbClr val="0000FF"/>
                </a:solidFill>
              </a:rPr>
              <a:t> = V</a:t>
            </a:r>
            <a:r>
              <a:rPr lang="en-US" sz="3200">
                <a:solidFill>
                  <a:srgbClr val="0000FF"/>
                </a:solidFill>
                <a:sym typeface="Symbol" pitchFamily="18" charset="2"/>
              </a:rPr>
              <a:t></a:t>
            </a:r>
            <a:r>
              <a:rPr lang="en-US" sz="3200">
                <a:solidFill>
                  <a:srgbClr val="0000FF"/>
                </a:solidFill>
              </a:rPr>
              <a:t> thì môùi baét ñaàu coù doøng ñieän qua diode. </a:t>
            </a:r>
          </a:p>
        </p:txBody>
      </p:sp>
      <p:graphicFrame>
        <p:nvGraphicFramePr>
          <p:cNvPr id="15363" name="Object 1"/>
          <p:cNvGraphicFramePr>
            <a:graphicFrameLocks noChangeAspect="1"/>
          </p:cNvGraphicFramePr>
          <p:nvPr/>
        </p:nvGraphicFramePr>
        <p:xfrm>
          <a:off x="914400" y="1143000"/>
          <a:ext cx="7315200" cy="2449513"/>
        </p:xfrm>
        <a:graphic>
          <a:graphicData uri="http://schemas.openxmlformats.org/presentationml/2006/ole">
            <mc:AlternateContent xmlns:mc="http://schemas.openxmlformats.org/markup-compatibility/2006">
              <mc:Choice xmlns:v="urn:schemas-microsoft-com:vml" Requires="v">
                <p:oleObj spid="_x0000_s15376" name="Visio" r:id="rId4" imgW="4218737" imgH="1494739" progId="Visio.Drawing.11">
                  <p:embed/>
                </p:oleObj>
              </mc:Choice>
              <mc:Fallback>
                <p:oleObj name="Visio" r:id="rId4" imgW="4218737" imgH="1494739"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 y="1143000"/>
                        <a:ext cx="7315200"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5" name="Rectangle 7"/>
          <p:cNvSpPr>
            <a:spLocks noChangeArrowheads="1"/>
          </p:cNvSpPr>
          <p:nvPr/>
        </p:nvSpPr>
        <p:spPr bwMode="auto">
          <a:xfrm>
            <a:off x="228600" y="685800"/>
            <a:ext cx="86868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eaLnBrk="1" hangingPunct="1">
              <a:spcBef>
                <a:spcPct val="20000"/>
              </a:spcBef>
              <a:buFont typeface="Wingdings" pitchFamily="2" charset="2"/>
              <a:buChar char="Ø"/>
              <a:defRPr/>
            </a:pPr>
            <a:r>
              <a:rPr lang="en-US" sz="3200">
                <a:solidFill>
                  <a:srgbClr val="0000FF"/>
                </a:solidFill>
              </a:rPr>
              <a:t>Ñieän aùp V</a:t>
            </a:r>
            <a:r>
              <a:rPr lang="en-US" sz="3200">
                <a:solidFill>
                  <a:srgbClr val="0000FF"/>
                </a:solidFill>
                <a:sym typeface="Symbol" pitchFamily="18" charset="2"/>
              </a:rPr>
              <a:t></a:t>
            </a:r>
            <a:r>
              <a:rPr lang="en-US" sz="3200">
                <a:solidFill>
                  <a:srgbClr val="0000FF"/>
                </a:solidFill>
              </a:rPr>
              <a:t> goïi laø ñieän aùp theàm hay ñieän aùp ngöôõng vaø coù trò soá tuøy thuoäc chaát baùn daãn.</a:t>
            </a:r>
          </a:p>
          <a:p>
            <a:pPr marL="342900" indent="-342900" eaLnBrk="1" hangingPunct="1">
              <a:spcBef>
                <a:spcPct val="20000"/>
              </a:spcBef>
              <a:buFontTx/>
              <a:buChar char="•"/>
              <a:defRPr/>
            </a:pPr>
            <a:r>
              <a:rPr lang="en-US" sz="3200">
                <a:solidFill>
                  <a:srgbClr val="0000FF"/>
                </a:solidFill>
              </a:rPr>
              <a:t>Thöïc nghieäm cho bieát:</a:t>
            </a:r>
          </a:p>
          <a:p>
            <a:pPr marL="342900" indent="-342900" eaLnBrk="1" hangingPunct="1">
              <a:spcBef>
                <a:spcPct val="20000"/>
              </a:spcBef>
              <a:buFontTx/>
              <a:buChar char="•"/>
              <a:defRPr/>
            </a:pPr>
            <a:r>
              <a:rPr lang="en-US" sz="3200">
                <a:solidFill>
                  <a:srgbClr val="0000FF"/>
                </a:solidFill>
              </a:rPr>
              <a:t>V</a:t>
            </a:r>
            <a:r>
              <a:rPr lang="en-US" sz="3200">
                <a:solidFill>
                  <a:srgbClr val="0000FF"/>
                </a:solidFill>
                <a:sym typeface="Symbol" pitchFamily="18" charset="2"/>
              </a:rPr>
              <a:t></a:t>
            </a:r>
            <a:r>
              <a:rPr lang="en-US" sz="3200">
                <a:solidFill>
                  <a:srgbClr val="0000FF"/>
                </a:solidFill>
              </a:rPr>
              <a:t> = 0,5V </a:t>
            </a:r>
            <a:r>
              <a:rPr lang="en-US" sz="3200">
                <a:solidFill>
                  <a:srgbClr val="0000FF"/>
                </a:solidFill>
                <a:sym typeface="Symbol" pitchFamily="18" charset="2"/>
              </a:rPr>
              <a:t></a:t>
            </a:r>
            <a:r>
              <a:rPr lang="en-US" sz="3200">
                <a:solidFill>
                  <a:srgbClr val="0000FF"/>
                </a:solidFill>
              </a:rPr>
              <a:t> 0,6V; V</a:t>
            </a:r>
            <a:r>
              <a:rPr lang="en-US" sz="3200" baseline="-25000">
                <a:solidFill>
                  <a:srgbClr val="0000FF"/>
                </a:solidFill>
              </a:rPr>
              <a:t>Dmax</a:t>
            </a:r>
            <a:r>
              <a:rPr lang="en-US" sz="3200">
                <a:solidFill>
                  <a:srgbClr val="0000FF"/>
                </a:solidFill>
              </a:rPr>
              <a:t>= 0,7V </a:t>
            </a:r>
            <a:r>
              <a:rPr lang="en-US" sz="3200">
                <a:solidFill>
                  <a:srgbClr val="0000FF"/>
                </a:solidFill>
                <a:sym typeface="Symbol" pitchFamily="18" charset="2"/>
              </a:rPr>
              <a:t></a:t>
            </a:r>
            <a:r>
              <a:rPr lang="en-US" sz="3200">
                <a:solidFill>
                  <a:srgbClr val="0000FF"/>
                </a:solidFill>
              </a:rPr>
              <a:t> 0,8V(chaát Si)</a:t>
            </a:r>
          </a:p>
          <a:p>
            <a:pPr marL="342900" indent="-342900" eaLnBrk="1" hangingPunct="1">
              <a:spcBef>
                <a:spcPct val="20000"/>
              </a:spcBef>
              <a:buFontTx/>
              <a:buChar char="•"/>
              <a:defRPr/>
            </a:pPr>
            <a:r>
              <a:rPr lang="en-US" sz="3200">
                <a:solidFill>
                  <a:srgbClr val="0000FF"/>
                </a:solidFill>
              </a:rPr>
              <a:t>V</a:t>
            </a:r>
            <a:r>
              <a:rPr lang="en-US" sz="3200">
                <a:solidFill>
                  <a:srgbClr val="0000FF"/>
                </a:solidFill>
                <a:sym typeface="Symbol" pitchFamily="18" charset="2"/>
              </a:rPr>
              <a:t></a:t>
            </a:r>
            <a:r>
              <a:rPr lang="en-US" sz="3200">
                <a:solidFill>
                  <a:srgbClr val="0000FF"/>
                </a:solidFill>
              </a:rPr>
              <a:t> =0,2V </a:t>
            </a:r>
            <a:r>
              <a:rPr lang="en-US" sz="3200">
                <a:solidFill>
                  <a:srgbClr val="0000FF"/>
                </a:solidFill>
                <a:sym typeface="Symbol" pitchFamily="18" charset="2"/>
              </a:rPr>
              <a:t></a:t>
            </a:r>
            <a:r>
              <a:rPr lang="en-US" sz="3200">
                <a:solidFill>
                  <a:srgbClr val="0000FF"/>
                </a:solidFill>
              </a:rPr>
              <a:t> 0,3V;V</a:t>
            </a:r>
            <a:r>
              <a:rPr lang="en-US" sz="3200" baseline="-25000">
                <a:solidFill>
                  <a:srgbClr val="0000FF"/>
                </a:solidFill>
              </a:rPr>
              <a:t>Dmax</a:t>
            </a:r>
            <a:r>
              <a:rPr lang="en-US" sz="3200">
                <a:solidFill>
                  <a:srgbClr val="0000FF"/>
                </a:solidFill>
              </a:rPr>
              <a:t>= 0,4V </a:t>
            </a:r>
            <a:r>
              <a:rPr lang="en-US" sz="3200">
                <a:solidFill>
                  <a:srgbClr val="0000FF"/>
                </a:solidFill>
                <a:sym typeface="Symbol" pitchFamily="18" charset="2"/>
              </a:rPr>
              <a:t></a:t>
            </a:r>
            <a:r>
              <a:rPr lang="en-US" sz="3200">
                <a:solidFill>
                  <a:srgbClr val="0000FF"/>
                </a:solidFill>
              </a:rPr>
              <a:t> 0,5V(chaát Ge)</a:t>
            </a:r>
          </a:p>
        </p:txBody>
      </p:sp>
      <p:graphicFrame>
        <p:nvGraphicFramePr>
          <p:cNvPr id="16387" name="Object 9"/>
          <p:cNvGraphicFramePr>
            <a:graphicFrameLocks noChangeAspect="1"/>
          </p:cNvGraphicFramePr>
          <p:nvPr/>
        </p:nvGraphicFramePr>
        <p:xfrm>
          <a:off x="838200" y="3722688"/>
          <a:ext cx="7315200" cy="2449512"/>
        </p:xfrm>
        <a:graphic>
          <a:graphicData uri="http://schemas.openxmlformats.org/presentationml/2006/ole">
            <mc:AlternateContent xmlns:mc="http://schemas.openxmlformats.org/markup-compatibility/2006">
              <mc:Choice xmlns:v="urn:schemas-microsoft-com:vml" Requires="v">
                <p:oleObj spid="_x0000_s16400" name="Visio" r:id="rId4" imgW="4218737" imgH="1494739" progId="Visio.Drawing.11">
                  <p:embed/>
                </p:oleObj>
              </mc:Choice>
              <mc:Fallback>
                <p:oleObj name="Visio" r:id="rId4" imgW="4218737" imgH="1494739" progId="Visio.Drawing.11">
                  <p:embed/>
                  <p:pic>
                    <p:nvPicPr>
                      <p:cNvPr id="0" name="Object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3722688"/>
                        <a:ext cx="7315200"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8"/>
          <p:cNvSpPr>
            <a:spLocks noChangeArrowheads="1"/>
          </p:cNvSpPr>
          <p:nvPr/>
        </p:nvSpPr>
        <p:spPr bwMode="auto">
          <a:xfrm>
            <a:off x="304800" y="304800"/>
            <a:ext cx="84582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20000"/>
              </a:spcBef>
            </a:pPr>
            <a:endParaRPr lang="vi-VN" sz="3200">
              <a:solidFill>
                <a:srgbClr val="0000FF"/>
              </a:solidFill>
            </a:endParaRPr>
          </a:p>
        </p:txBody>
      </p:sp>
      <p:graphicFrame>
        <p:nvGraphicFramePr>
          <p:cNvPr id="37898" name="Object 10"/>
          <p:cNvGraphicFramePr>
            <a:graphicFrameLocks noChangeAspect="1"/>
          </p:cNvGraphicFramePr>
          <p:nvPr/>
        </p:nvGraphicFramePr>
        <p:xfrm>
          <a:off x="-34925" y="620713"/>
          <a:ext cx="4038600" cy="4892675"/>
        </p:xfrm>
        <a:graphic>
          <a:graphicData uri="http://schemas.openxmlformats.org/presentationml/2006/ole">
            <mc:AlternateContent xmlns:mc="http://schemas.openxmlformats.org/markup-compatibility/2006">
              <mc:Choice xmlns:v="urn:schemas-microsoft-com:vml" Requires="v">
                <p:oleObj spid="_x0000_s17425" name="Visio" r:id="rId4" imgW="4133088" imgH="2447239" progId="Visio.Drawing.11">
                  <p:embed/>
                </p:oleObj>
              </mc:Choice>
              <mc:Fallback>
                <p:oleObj name="Visio" r:id="rId4" imgW="4133088" imgH="2447239" progId="Visio.Drawing.11">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20713"/>
                        <a:ext cx="40386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412" name="Rectangle 14"/>
          <p:cNvSpPr>
            <a:spLocks noChangeArrowheads="1"/>
          </p:cNvSpPr>
          <p:nvPr/>
        </p:nvSpPr>
        <p:spPr bwMode="auto">
          <a:xfrm>
            <a:off x="3841750" y="838200"/>
            <a:ext cx="49530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lnSpc>
                <a:spcPct val="90000"/>
              </a:lnSpc>
              <a:spcBef>
                <a:spcPct val="20000"/>
              </a:spcBef>
              <a:buFont typeface="Wingdings" pitchFamily="2" charset="2"/>
              <a:buChar char="Ø"/>
            </a:pPr>
            <a:r>
              <a:rPr lang="en-US" sz="3200">
                <a:solidFill>
                  <a:srgbClr val="0000FF"/>
                </a:solidFill>
              </a:rPr>
              <a:t>Khi phaân cöïc ngöôïc roài taêng ñieän aùp V</a:t>
            </a:r>
            <a:r>
              <a:rPr lang="en-US" sz="3200" baseline="-25000">
                <a:solidFill>
                  <a:srgbClr val="0000FF"/>
                </a:solidFill>
              </a:rPr>
              <a:t>DC</a:t>
            </a:r>
            <a:r>
              <a:rPr lang="en-US" sz="3200">
                <a:solidFill>
                  <a:srgbClr val="0000FF"/>
                </a:solidFill>
              </a:rPr>
              <a:t> töø 0V leân theo trò soá aâm chæ coù doøng ñieän ræ I</a:t>
            </a:r>
            <a:r>
              <a:rPr lang="en-US" sz="3200" baseline="-25000">
                <a:solidFill>
                  <a:srgbClr val="0000FF"/>
                </a:solidFill>
              </a:rPr>
              <a:t>S</a:t>
            </a:r>
            <a:r>
              <a:rPr lang="en-US" sz="3200">
                <a:solidFill>
                  <a:srgbClr val="0000FF"/>
                </a:solidFill>
              </a:rPr>
              <a:t> coù trò soá raát nhoû ñi qua diode. </a:t>
            </a:r>
          </a:p>
          <a:p>
            <a:pPr marL="457200" indent="-457200" algn="just" eaLnBrk="1" hangingPunct="1">
              <a:lnSpc>
                <a:spcPct val="90000"/>
              </a:lnSpc>
              <a:spcBef>
                <a:spcPct val="20000"/>
              </a:spcBef>
              <a:buFont typeface="Wingdings" pitchFamily="2" charset="2"/>
              <a:buChar char="Ø"/>
            </a:pPr>
            <a:r>
              <a:rPr lang="en-US" sz="3200">
                <a:solidFill>
                  <a:srgbClr val="0000FF"/>
                </a:solidFill>
              </a:rPr>
              <a:t>Neáu taêng cao möùc ñieän aùp nghòch, ñeán moät trò soá khaù cao, doøng ñieän qua diod taêng leân raát lôùn seõ laøm hö diode. </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7898"/>
                                        </p:tgtEl>
                                        <p:attrNameLst>
                                          <p:attrName>style.visibility</p:attrName>
                                        </p:attrNameLst>
                                      </p:cBhvr>
                                      <p:to>
                                        <p:strVal val="visible"/>
                                      </p:to>
                                    </p:set>
                                    <p:animEffect transition="in" filter="wipe(down)">
                                      <p:cBhvr>
                                        <p:cTn id="7" dur="3000"/>
                                        <p:tgtEl>
                                          <p:spTgt spid="37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838200"/>
          </a:xfrm>
        </p:spPr>
        <p:txBody>
          <a:bodyPr/>
          <a:lstStyle/>
          <a:p>
            <a:r>
              <a:rPr lang="en-US" sz="3200" b="1">
                <a:solidFill>
                  <a:srgbClr val="00CC00"/>
                </a:solidFill>
              </a:rPr>
              <a:t>IV . ĐO KIỂM TRA </a:t>
            </a:r>
            <a:r>
              <a:rPr lang="en-US" sz="3200" b="1">
                <a:solidFill>
                  <a:srgbClr val="00CC00"/>
                </a:solidFill>
              </a:rPr>
              <a:t>DIODE </a:t>
            </a:r>
            <a:r>
              <a:rPr lang="en-US" sz="3200" b="1" smtClean="0">
                <a:solidFill>
                  <a:srgbClr val="00CC00"/>
                </a:solidFill>
              </a:rPr>
              <a:t>:</a:t>
            </a:r>
            <a:endParaRPr lang="en-US"/>
          </a:p>
        </p:txBody>
      </p:sp>
      <p:sp>
        <p:nvSpPr>
          <p:cNvPr id="4" name="Content Placeholder 3"/>
          <p:cNvSpPr>
            <a:spLocks noGrp="1"/>
          </p:cNvSpPr>
          <p:nvPr>
            <p:ph sz="half" idx="2"/>
          </p:nvPr>
        </p:nvSpPr>
        <p:spPr>
          <a:xfrm>
            <a:off x="3200400" y="1143000"/>
            <a:ext cx="5486400" cy="4983163"/>
          </a:xfrm>
        </p:spPr>
        <p:txBody>
          <a:bodyPr/>
          <a:lstStyle/>
          <a:p>
            <a:pPr marL="0" lvl="0" indent="0" algn="just">
              <a:spcBef>
                <a:spcPct val="0"/>
              </a:spcBef>
              <a:buNone/>
            </a:pPr>
            <a:r>
              <a:rPr lang="en-US" sz="3200" kern="1200">
                <a:solidFill>
                  <a:srgbClr val="494949"/>
                </a:solidFill>
                <a:latin typeface="Times New Roman" pitchFamily="18" charset="0"/>
                <a:cs typeface="Times New Roman" pitchFamily="18" charset="0"/>
              </a:rPr>
              <a:t>*Đưa đồng hồ về thang đo điện trở, chỉnh về mức thang đo X1Ω,</a:t>
            </a:r>
          </a:p>
          <a:p>
            <a:pPr marL="0" lvl="0" indent="0" algn="just">
              <a:spcBef>
                <a:spcPct val="0"/>
              </a:spcBef>
              <a:buNone/>
            </a:pPr>
            <a:r>
              <a:rPr lang="en-US" sz="3200" kern="1200">
                <a:solidFill>
                  <a:srgbClr val="494949"/>
                </a:solidFill>
                <a:latin typeface="Times New Roman" pitchFamily="18" charset="0"/>
                <a:cs typeface="Times New Roman" pitchFamily="18" charset="0"/>
              </a:rPr>
              <a:t> đặt hai que đo vào 2 đầu Diode nếu</a:t>
            </a:r>
            <a:endParaRPr lang="en-US" sz="3200" kern="1200">
              <a:solidFill>
                <a:srgbClr val="000000"/>
              </a:solidFill>
              <a:latin typeface="Times New Roman" pitchFamily="18" charset="0"/>
              <a:cs typeface="Times New Roman" pitchFamily="18" charset="0"/>
            </a:endParaRPr>
          </a:p>
          <a:p>
            <a:pPr marL="0" lvl="0" indent="0" algn="just">
              <a:spcBef>
                <a:spcPct val="0"/>
              </a:spcBef>
              <a:buNone/>
            </a:pPr>
            <a:r>
              <a:rPr lang="en-US" sz="3200" kern="1200">
                <a:solidFill>
                  <a:srgbClr val="494949"/>
                </a:solidFill>
                <a:latin typeface="Times New Roman" pitchFamily="18" charset="0"/>
                <a:cs typeface="Times New Roman" pitchFamily="18" charset="0"/>
              </a:rPr>
              <a:t>+ Đo chiều thuận que đen vào Anot, que đỏ vào Katot nếu kim lên </a:t>
            </a:r>
            <a:r>
              <a:rPr lang="en-US" sz="3200" kern="1200">
                <a:solidFill>
                  <a:srgbClr val="494949"/>
                </a:solidFill>
                <a:latin typeface="Times New Roman" pitchFamily="18" charset="0"/>
                <a:cs typeface="Times New Roman" pitchFamily="18" charset="0"/>
              </a:rPr>
              <a:t>thì </a:t>
            </a:r>
            <a:r>
              <a:rPr lang="en-US" sz="3200" kern="1200" smtClean="0">
                <a:solidFill>
                  <a:srgbClr val="494949"/>
                </a:solidFill>
                <a:latin typeface="Times New Roman" pitchFamily="18" charset="0"/>
                <a:cs typeface="Times New Roman" pitchFamily="18" charset="0"/>
              </a:rPr>
              <a:t>ta </a:t>
            </a:r>
            <a:r>
              <a:rPr lang="en-US" sz="3200" kern="1200">
                <a:solidFill>
                  <a:srgbClr val="494949"/>
                </a:solidFill>
                <a:latin typeface="Times New Roman" pitchFamily="18" charset="0"/>
                <a:cs typeface="Times New Roman" pitchFamily="18" charset="0"/>
              </a:rPr>
              <a:t>đảo chiều đo nếu kim không nên là Diode </a:t>
            </a:r>
            <a:r>
              <a:rPr lang="en-US" sz="3200" kern="1200">
                <a:solidFill>
                  <a:srgbClr val="494949"/>
                </a:solidFill>
                <a:latin typeface="Times New Roman" pitchFamily="18" charset="0"/>
                <a:cs typeface="Times New Roman" pitchFamily="18" charset="0"/>
              </a:rPr>
              <a:t>còn </a:t>
            </a:r>
            <a:r>
              <a:rPr lang="en-US" sz="3200" kern="1200" smtClean="0">
                <a:solidFill>
                  <a:srgbClr val="494949"/>
                </a:solidFill>
                <a:latin typeface="Times New Roman" pitchFamily="18" charset="0"/>
                <a:cs typeface="Times New Roman" pitchFamily="18" charset="0"/>
              </a:rPr>
              <a:t>tốt</a:t>
            </a:r>
            <a:endParaRPr lang="en-US" sz="3200" kern="1200">
              <a:solidFill>
                <a:srgbClr val="000000"/>
              </a:solidFill>
              <a:latin typeface="Times New Roman" pitchFamily="18" charset="0"/>
              <a:cs typeface="Times New Roman" pitchFamily="18" charset="0"/>
            </a:endParaRPr>
          </a:p>
        </p:txBody>
      </p:sp>
      <p:pic>
        <p:nvPicPr>
          <p:cNvPr id="19458"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7546" y="1752600"/>
            <a:ext cx="2621507" cy="291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960818"/>
      </p:ext>
    </p:extLst>
  </p:cSld>
  <p:clrMapOvr>
    <a:masterClrMapping/>
  </p:clrMapOvr>
  <p:transition>
    <p:wheel spokes="8"/>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200400" y="1143000"/>
            <a:ext cx="5486400" cy="4983163"/>
          </a:xfrm>
        </p:spPr>
        <p:txBody>
          <a:bodyPr/>
          <a:lstStyle/>
          <a:p>
            <a:pPr marL="0" lvl="0" indent="0" algn="just">
              <a:spcBef>
                <a:spcPct val="0"/>
              </a:spcBef>
              <a:buNone/>
            </a:pPr>
            <a:r>
              <a:rPr lang="en-US" sz="3200" kern="1200" smtClean="0">
                <a:solidFill>
                  <a:srgbClr val="494949"/>
                </a:solidFill>
                <a:latin typeface="Times New Roman" pitchFamily="18" charset="0"/>
                <a:cs typeface="Times New Roman" pitchFamily="18" charset="0"/>
              </a:rPr>
              <a:t>+ </a:t>
            </a:r>
            <a:r>
              <a:rPr lang="en-US" sz="3200" kern="1200">
                <a:solidFill>
                  <a:srgbClr val="494949"/>
                </a:solidFill>
                <a:latin typeface="Times New Roman" pitchFamily="18" charset="0"/>
                <a:cs typeface="Times New Roman" pitchFamily="18" charset="0"/>
              </a:rPr>
              <a:t>Nếu đo cả hai chiều kim lên = 0Ω như vậy là Diode bị chập.</a:t>
            </a:r>
            <a:endParaRPr lang="en-US" sz="3200" kern="1200">
              <a:solidFill>
                <a:srgbClr val="000000"/>
              </a:solidFill>
              <a:latin typeface="Times New Roman" pitchFamily="18" charset="0"/>
              <a:cs typeface="Times New Roman" pitchFamily="18" charset="0"/>
            </a:endParaRPr>
          </a:p>
          <a:p>
            <a:pPr marL="0" lvl="0" indent="0" algn="just">
              <a:spcBef>
                <a:spcPct val="0"/>
              </a:spcBef>
              <a:buNone/>
            </a:pPr>
            <a:r>
              <a:rPr lang="en-US" sz="3200" kern="1200">
                <a:solidFill>
                  <a:srgbClr val="494949"/>
                </a:solidFill>
                <a:latin typeface="Times New Roman" pitchFamily="18" charset="0"/>
                <a:cs typeface="Times New Roman" pitchFamily="18" charset="0"/>
              </a:rPr>
              <a:t>+ Nếu đo thuận chiều mà kim không lên là Diode bị đứt.</a:t>
            </a:r>
            <a:endParaRPr lang="en-US"/>
          </a:p>
        </p:txBody>
      </p:sp>
      <p:pic>
        <p:nvPicPr>
          <p:cNvPr id="19458"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7546" y="1752600"/>
            <a:ext cx="2621507" cy="291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815309"/>
      </p:ext>
    </p:extLst>
  </p:cSld>
  <p:clrMapOvr>
    <a:masterClrMapping/>
  </p:clrMapOvr>
  <p:transition>
    <p:wheel spokes="8"/>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228600" y="685800"/>
            <a:ext cx="84709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3200" b="1" smtClean="0">
                <a:solidFill>
                  <a:srgbClr val="FF3300"/>
                </a:solidFill>
              </a:rPr>
              <a:t>V </a:t>
            </a:r>
            <a:r>
              <a:rPr lang="en-US" sz="3200" b="1">
                <a:solidFill>
                  <a:srgbClr val="FF3300"/>
                </a:solidFill>
              </a:rPr>
              <a:t>- ÖÙNG DUÏNG CHỈNH LƯU CUÛA DIODE</a:t>
            </a:r>
          </a:p>
          <a:p>
            <a:pPr eaLnBrk="1" hangingPunct="1"/>
            <a:r>
              <a:rPr lang="en-US" sz="3200" b="1">
                <a:solidFill>
                  <a:srgbClr val="FF3300"/>
                </a:solidFill>
              </a:rPr>
              <a:t>     1- Mạch chỉnh lưu </a:t>
            </a:r>
            <a:r>
              <a:rPr lang="en-US" sz="3200" b="1">
                <a:solidFill>
                  <a:srgbClr val="FF3300"/>
                </a:solidFill>
                <a:latin typeface="Times New Roman" pitchFamily="18" charset="0"/>
                <a:cs typeface="Times New Roman" pitchFamily="18" charset="0"/>
              </a:rPr>
              <a:t>bán</a:t>
            </a:r>
            <a:r>
              <a:rPr lang="en-US" sz="3200" b="1">
                <a:solidFill>
                  <a:srgbClr val="FF3300"/>
                </a:solidFill>
              </a:rPr>
              <a:t> kỳ:</a:t>
            </a:r>
          </a:p>
          <a:p>
            <a:pPr eaLnBrk="1" hangingPunct="1"/>
            <a:r>
              <a:rPr lang="en-US" sz="3200" b="1">
                <a:solidFill>
                  <a:srgbClr val="FF3300"/>
                </a:solidFill>
              </a:rPr>
              <a:t>       a- Sơ đồ mạch </a:t>
            </a:r>
          </a:p>
          <a:p>
            <a:pPr eaLnBrk="1" hangingPunct="1"/>
            <a:r>
              <a:rPr lang="en-US" sz="3200" b="1">
                <a:solidFill>
                  <a:srgbClr val="FF3300"/>
                </a:solidFill>
              </a:rPr>
              <a:t>         - giản đồ thời </a:t>
            </a:r>
            <a:r>
              <a:rPr lang="en-US" sz="3200" b="1">
                <a:solidFill>
                  <a:srgbClr val="FF3300"/>
                </a:solidFill>
                <a:latin typeface="Times New Roman" pitchFamily="18" charset="0"/>
                <a:cs typeface="Times New Roman" pitchFamily="18" charset="0"/>
              </a:rPr>
              <a:t>gian:</a:t>
            </a:r>
          </a:p>
        </p:txBody>
      </p:sp>
      <p:graphicFrame>
        <p:nvGraphicFramePr>
          <p:cNvPr id="18435" name="Object 5"/>
          <p:cNvGraphicFramePr>
            <a:graphicFrameLocks noChangeAspect="1"/>
          </p:cNvGraphicFramePr>
          <p:nvPr/>
        </p:nvGraphicFramePr>
        <p:xfrm>
          <a:off x="4419600" y="723900"/>
          <a:ext cx="4495800" cy="6423025"/>
        </p:xfrm>
        <a:graphic>
          <a:graphicData uri="http://schemas.openxmlformats.org/presentationml/2006/ole">
            <mc:AlternateContent xmlns:mc="http://schemas.openxmlformats.org/markup-compatibility/2006">
              <mc:Choice xmlns:v="urn:schemas-microsoft-com:vml" Requires="v">
                <p:oleObj spid="_x0000_s18448" name="Visio" r:id="rId4" imgW="2647188" imgH="5190439" progId="Visio.Drawing.11">
                  <p:embed/>
                </p:oleObj>
              </mc:Choice>
              <mc:Fallback>
                <p:oleObj name="Visio" r:id="rId4" imgW="2647188" imgH="5190439" progId="Visio.Drawing.11">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723900"/>
                        <a:ext cx="4495800" cy="642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685800" y="533400"/>
            <a:ext cx="8153400" cy="8956675"/>
          </a:xfrm>
          <a:prstGeom prst="rect">
            <a:avLst/>
          </a:prstGeom>
        </p:spPr>
        <p:txBody>
          <a:bodyPr>
            <a:spAutoFit/>
          </a:bodyPr>
          <a:lstStyle/>
          <a:p>
            <a:pPr>
              <a:defRPr/>
            </a:pPr>
            <a:r>
              <a:rPr lang="en-US" sz="3200" b="1">
                <a:solidFill>
                  <a:srgbClr val="FF0000"/>
                </a:solidFill>
                <a:latin typeface="Times New Roman" pitchFamily="18" charset="0"/>
                <a:cs typeface="Times New Roman" pitchFamily="18" charset="0"/>
              </a:rPr>
              <a:t>    b. Nguyên lý làm việc:</a:t>
            </a:r>
          </a:p>
          <a:p>
            <a:pPr>
              <a:defRPr/>
            </a:pPr>
            <a:endParaRPr lang="vi-VN" sz="3200">
              <a:solidFill>
                <a:srgbClr val="FF0000"/>
              </a:solidFill>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T</a:t>
            </a:r>
            <a:r>
              <a:rPr lang="en-US" sz="3200" baseline="-25000">
                <a:solidFill>
                  <a:srgbClr val="0000FF"/>
                </a:solidFill>
                <a:latin typeface="Times New Roman" pitchFamily="18" charset="0"/>
                <a:cs typeface="Times New Roman" pitchFamily="18" charset="0"/>
              </a:rPr>
              <a:t>1</a:t>
            </a:r>
            <a:r>
              <a:rPr lang="en-US" sz="3200">
                <a:solidFill>
                  <a:srgbClr val="0000FF"/>
                </a:solidFill>
                <a:latin typeface="Times New Roman" pitchFamily="18" charset="0"/>
                <a:cs typeface="Times New Roman" pitchFamily="18" charset="0"/>
              </a:rPr>
              <a:t>: Biến áp nguồn giảm điện áp 220</a:t>
            </a:r>
            <a:r>
              <a:rPr lang="en-US" sz="3200" baseline="30000">
                <a:solidFill>
                  <a:srgbClr val="0000FF"/>
                </a:solidFill>
                <a:latin typeface="Times New Roman" pitchFamily="18" charset="0"/>
                <a:cs typeface="Times New Roman" pitchFamily="18" charset="0"/>
              </a:rPr>
              <a:t>V</a:t>
            </a:r>
            <a:r>
              <a:rPr lang="en-US" sz="3200">
                <a:solidFill>
                  <a:srgbClr val="0000FF"/>
                </a:solidFill>
                <a:latin typeface="Times New Roman" pitchFamily="18" charset="0"/>
                <a:cs typeface="Times New Roman" pitchFamily="18" charset="0"/>
              </a:rPr>
              <a:t> AC xuống trị số thích hợp V</a:t>
            </a:r>
            <a:r>
              <a:rPr lang="en-US" sz="3200" baseline="-25000">
                <a:solidFill>
                  <a:srgbClr val="0000FF"/>
                </a:solidFill>
                <a:latin typeface="Times New Roman" pitchFamily="18" charset="0"/>
                <a:cs typeface="Times New Roman" pitchFamily="18" charset="0"/>
              </a:rPr>
              <a:t>2</a:t>
            </a:r>
            <a:r>
              <a:rPr lang="en-US" sz="3200">
                <a:solidFill>
                  <a:srgbClr val="0000FF"/>
                </a:solidFill>
                <a:latin typeface="Times New Roman" pitchFamily="18" charset="0"/>
                <a:cs typeface="Times New Roman" pitchFamily="18" charset="0"/>
              </a:rPr>
              <a:t> </a:t>
            </a:r>
          </a:p>
          <a:p>
            <a:pPr marL="457200" indent="-457200">
              <a:buFontTx/>
              <a:buChar char="-"/>
              <a:defRPr/>
            </a:pP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-Khi tại A có nửa chu kỳ dương (+) thì diode D phân cực thuận nên dẫn điện, dòng điện I</a:t>
            </a:r>
            <a:r>
              <a:rPr lang="en-US" sz="3200" baseline="-25000">
                <a:solidFill>
                  <a:srgbClr val="0000FF"/>
                </a:solidFill>
                <a:latin typeface="Times New Roman" pitchFamily="18" charset="0"/>
                <a:cs typeface="Times New Roman" pitchFamily="18" charset="0"/>
              </a:rPr>
              <a:t>D</a:t>
            </a:r>
            <a:r>
              <a:rPr lang="en-US" sz="3200">
                <a:solidFill>
                  <a:srgbClr val="0000FF"/>
                </a:solidFill>
                <a:latin typeface="Times New Roman" pitchFamily="18" charset="0"/>
                <a:cs typeface="Times New Roman" pitchFamily="18" charset="0"/>
              </a:rPr>
              <a:t> (I</a:t>
            </a:r>
            <a:r>
              <a:rPr lang="en-US" sz="3200" baseline="-25000">
                <a:solidFill>
                  <a:srgbClr val="0000FF"/>
                </a:solidFill>
                <a:latin typeface="Times New Roman" pitchFamily="18" charset="0"/>
                <a:cs typeface="Times New Roman" pitchFamily="18" charset="0"/>
              </a:rPr>
              <a:t>D</a:t>
            </a:r>
            <a:r>
              <a:rPr lang="en-US" sz="3200">
                <a:solidFill>
                  <a:srgbClr val="0000FF"/>
                </a:solidFill>
                <a:latin typeface="Times New Roman" pitchFamily="18" charset="0"/>
                <a:cs typeface="Times New Roman" pitchFamily="18" charset="0"/>
              </a:rPr>
              <a:t> = I</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qua R</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cũng biến thiên hình sin, là nửa chu kỳ dương và cho ra điện áp trên tải cũng là nửa chu ky dương gần bằng tại A.</a:t>
            </a: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en-US" sz="3200">
              <a:latin typeface="Times New Roman" pitchFamily="18" charset="0"/>
              <a:cs typeface="Times New Roman" pitchFamily="18" charset="0"/>
            </a:endParaRPr>
          </a:p>
          <a:p>
            <a:pPr>
              <a:defRPr/>
            </a:pPr>
            <a:endParaRPr lang="vi-VN" sz="3200">
              <a:latin typeface="Times New Roman" pitchFamily="18" charset="0"/>
              <a:cs typeface="Times New Roman" pitchFamily="18" charset="0"/>
            </a:endParaRPr>
          </a:p>
          <a:p>
            <a:pPr>
              <a:defRPr/>
            </a:pPr>
            <a:r>
              <a:rPr lang="en-US" sz="3200">
                <a:latin typeface="Times New Roman" pitchFamily="18" charset="0"/>
                <a:cs typeface="Times New Roman" pitchFamily="18" charset="0"/>
              </a:rPr>
              <a:t>	</a:t>
            </a:r>
            <a:endParaRPr lang="vi-VN" sz="320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457200" y="457200"/>
            <a:ext cx="8229600" cy="4524375"/>
          </a:xfrm>
          <a:prstGeom prst="rect">
            <a:avLst/>
          </a:prstGeom>
        </p:spPr>
        <p:txBody>
          <a:bodyPr>
            <a:spAutoFit/>
          </a:bodyPr>
          <a:lstStyle/>
          <a:p>
            <a:pPr>
              <a:defRPr/>
            </a:pPr>
            <a:endParaRPr lang="en-US" sz="3200">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Khi điểm A có nửa chu kỳ âm (-) thì diode D phân cực ngược nên không dẫn điện, lúc đó không có dòng qua diode nên I</a:t>
            </a:r>
            <a:r>
              <a:rPr lang="en-US" sz="3200" baseline="-25000">
                <a:solidFill>
                  <a:srgbClr val="0000FF"/>
                </a:solidFill>
                <a:latin typeface="Times New Roman" pitchFamily="18" charset="0"/>
                <a:cs typeface="Times New Roman" pitchFamily="18" charset="0"/>
              </a:rPr>
              <a:t>D </a:t>
            </a:r>
            <a:r>
              <a:rPr lang="en-US" sz="3200">
                <a:solidFill>
                  <a:srgbClr val="0000FF"/>
                </a:solidFill>
                <a:latin typeface="Times New Roman" pitchFamily="18" charset="0"/>
                <a:cs typeface="Times New Roman" pitchFamily="18" charset="0"/>
              </a:rPr>
              <a:t>= I</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 0.</a:t>
            </a:r>
          </a:p>
          <a:p>
            <a:pPr marL="457200" indent="-457200">
              <a:buFontTx/>
              <a:buChar char="-"/>
              <a:defRPr/>
            </a:pPr>
            <a:endParaRPr lang="vi-VN" sz="3200">
              <a:solidFill>
                <a:srgbClr val="0000FF"/>
              </a:solidFill>
              <a:latin typeface="Times New Roman" pitchFamily="18" charset="0"/>
              <a:cs typeface="Times New Roman" pitchFamily="18" charset="0"/>
            </a:endParaRPr>
          </a:p>
          <a:p>
            <a:pPr>
              <a:defRPr/>
            </a:pPr>
            <a:r>
              <a:rPr lang="en-US" sz="3200" b="1">
                <a:solidFill>
                  <a:srgbClr val="0000FF"/>
                </a:solidFill>
                <a:latin typeface="Times New Roman" pitchFamily="18" charset="0"/>
                <a:cs typeface="Times New Roman" pitchFamily="18" charset="0"/>
              </a:rPr>
              <a:t>Như vậy:</a:t>
            </a:r>
            <a:r>
              <a:rPr lang="en-US" sz="3200">
                <a:solidFill>
                  <a:srgbClr val="0000FF"/>
                </a:solidFill>
                <a:latin typeface="Times New Roman" pitchFamily="18" charset="0"/>
                <a:cs typeface="Times New Roman" pitchFamily="18" charset="0"/>
              </a:rPr>
              <a:t> Dòng điện qua tải I</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và điện áp trên tải V</a:t>
            </a:r>
            <a:r>
              <a:rPr lang="en-US" sz="3200" baseline="-25000">
                <a:solidFill>
                  <a:srgbClr val="0000FF"/>
                </a:solidFill>
                <a:latin typeface="Times New Roman" pitchFamily="18" charset="0"/>
                <a:cs typeface="Times New Roman" pitchFamily="18" charset="0"/>
              </a:rPr>
              <a:t>L</a:t>
            </a:r>
            <a:r>
              <a:rPr lang="en-US" sz="3200">
                <a:solidFill>
                  <a:srgbClr val="0000FF"/>
                </a:solidFill>
                <a:latin typeface="Times New Roman" pitchFamily="18" charset="0"/>
                <a:cs typeface="Times New Roman" pitchFamily="18" charset="0"/>
              </a:rPr>
              <a:t> chỉ còn lại có nửa chu kỳ dương, do đó mạch điện được gọi là mạch chỉnh lưu điện bán kỳ (nửa chu kỳ).</a:t>
            </a:r>
            <a:endParaRPr lang="vi-VN" sz="3200">
              <a:solidFill>
                <a:srgbClr val="0000FF"/>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3" name="Rectangle 2"/>
          <p:cNvSpPr/>
          <p:nvPr/>
        </p:nvSpPr>
        <p:spPr>
          <a:xfrm>
            <a:off x="914400" y="457200"/>
            <a:ext cx="7696200" cy="5016758"/>
          </a:xfrm>
          <a:prstGeom prst="rect">
            <a:avLst/>
          </a:prstGeom>
        </p:spPr>
        <p:txBody>
          <a:bodyPr>
            <a:spAutoFit/>
          </a:bodyPr>
          <a:lstStyle/>
          <a:p>
            <a:pPr>
              <a:defRPr/>
            </a:pPr>
            <a:r>
              <a:rPr lang="en-US" sz="3200" b="1">
                <a:solidFill>
                  <a:srgbClr val="FF0000"/>
                </a:solidFill>
                <a:latin typeface="Times New Roman" pitchFamily="18" charset="0"/>
                <a:cs typeface="Times New Roman" pitchFamily="18" charset="0"/>
              </a:rPr>
              <a:t>c. Khảo sát mạch điện thực tế:</a:t>
            </a:r>
          </a:p>
          <a:p>
            <a:pPr>
              <a:defRPr/>
            </a:pPr>
            <a:r>
              <a:rPr lang="en-US" sz="3200">
                <a:solidFill>
                  <a:srgbClr val="0000FF"/>
                </a:solidFill>
                <a:latin typeface="Times New Roman" pitchFamily="18" charset="0"/>
                <a:cs typeface="Times New Roman" pitchFamily="18" charset="0"/>
              </a:rPr>
              <a:t>- Đo điện áp ngõ vào biến áp 220 v</a:t>
            </a:r>
          </a:p>
          <a:p>
            <a:pPr>
              <a:defRPr/>
            </a:pPr>
            <a:r>
              <a:rPr lang="en-US" sz="3200">
                <a:solidFill>
                  <a:srgbClr val="0000FF"/>
                </a:solidFill>
                <a:latin typeface="Times New Roman" pitchFamily="18" charset="0"/>
                <a:cs typeface="Times New Roman" pitchFamily="18" charset="0"/>
              </a:rPr>
              <a:t>- Đo điện áp ngõ ra biến áp 12 v</a:t>
            </a:r>
          </a:p>
          <a:p>
            <a:pPr marL="457200" indent="-457200">
              <a:buFontTx/>
              <a:buChar char="-"/>
              <a:defRPr/>
            </a:pPr>
            <a:r>
              <a:rPr lang="en-US" sz="3200" smtClean="0">
                <a:solidFill>
                  <a:srgbClr val="0000FF"/>
                </a:solidFill>
                <a:latin typeface="Times New Roman" pitchFamily="18" charset="0"/>
                <a:cs typeface="Times New Roman" pitchFamily="18" charset="0"/>
              </a:rPr>
              <a:t>Đo </a:t>
            </a:r>
            <a:r>
              <a:rPr lang="en-US" sz="3200">
                <a:solidFill>
                  <a:srgbClr val="0000FF"/>
                </a:solidFill>
                <a:latin typeface="Times New Roman" pitchFamily="18" charset="0"/>
                <a:cs typeface="Times New Roman" pitchFamily="18" charset="0"/>
              </a:rPr>
              <a:t>điện áp sau khi chỉnh </a:t>
            </a:r>
            <a:r>
              <a:rPr lang="en-US" sz="3200" smtClean="0">
                <a:solidFill>
                  <a:srgbClr val="0000FF"/>
                </a:solidFill>
                <a:latin typeface="Times New Roman" pitchFamily="18" charset="0"/>
                <a:cs typeface="Times New Roman" pitchFamily="18" charset="0"/>
              </a:rPr>
              <a:t>lưu</a:t>
            </a:r>
          </a:p>
          <a:p>
            <a:pPr>
              <a:defRPr/>
            </a:pPr>
            <a:endParaRPr lang="en-US" sz="3200">
              <a:solidFill>
                <a:srgbClr val="0000FF"/>
              </a:solidFill>
              <a:latin typeface="Times New Roman" pitchFamily="18" charset="0"/>
              <a:cs typeface="Times New Roman" pitchFamily="18" charset="0"/>
            </a:endParaRPr>
          </a:p>
          <a:p>
            <a:pPr marL="457200" indent="-457200">
              <a:buFontTx/>
              <a:buChar char="-"/>
              <a:defRPr/>
            </a:pPr>
            <a:r>
              <a:rPr lang="en-US" sz="3200" b="1">
                <a:solidFill>
                  <a:srgbClr val="0000FF"/>
                </a:solidFill>
                <a:latin typeface="Times New Roman" pitchFamily="18" charset="0"/>
                <a:cs typeface="Times New Roman" pitchFamily="18" charset="0"/>
              </a:rPr>
              <a:t>Nhận xét Điện áp sau chỉnh lưu </a:t>
            </a:r>
            <a:r>
              <a:rPr lang="en-US" sz="3200" b="1" smtClean="0">
                <a:solidFill>
                  <a:srgbClr val="0000FF"/>
                </a:solidFill>
                <a:latin typeface="Times New Roman" pitchFamily="18" charset="0"/>
                <a:cs typeface="Times New Roman" pitchFamily="18" charset="0"/>
              </a:rPr>
              <a:t>, </a:t>
            </a:r>
            <a:r>
              <a:rPr lang="en-US" sz="3200" b="1">
                <a:solidFill>
                  <a:srgbClr val="0000FF"/>
                </a:solidFill>
                <a:latin typeface="Times New Roman" pitchFamily="18" charset="0"/>
                <a:cs typeface="Times New Roman" pitchFamily="18" charset="0"/>
              </a:rPr>
              <a:t>có điện áp một chiều ngõ ra là 1/2 điện áp xoay </a:t>
            </a:r>
            <a:r>
              <a:rPr lang="en-US" sz="3200" b="1" smtClean="0">
                <a:solidFill>
                  <a:srgbClr val="0000FF"/>
                </a:solidFill>
                <a:latin typeface="Times New Roman" pitchFamily="18" charset="0"/>
                <a:cs typeface="Times New Roman" pitchFamily="18" charset="0"/>
              </a:rPr>
              <a:t>chiều đặt </a:t>
            </a:r>
            <a:r>
              <a:rPr lang="en-US" sz="3200" b="1">
                <a:solidFill>
                  <a:srgbClr val="0000FF"/>
                </a:solidFill>
                <a:latin typeface="Times New Roman" pitchFamily="18" charset="0"/>
                <a:cs typeface="Times New Roman" pitchFamily="18" charset="0"/>
              </a:rPr>
              <a:t>vào mạch chỉnh lưu.</a:t>
            </a:r>
          </a:p>
          <a:p>
            <a:pPr marL="457200" indent="-457200">
              <a:buFontTx/>
              <a:buChar char="-"/>
              <a:defRPr/>
            </a:pPr>
            <a:endParaRPr lang="en-US" sz="3200" b="1">
              <a:solidFill>
                <a:srgbClr val="0000FF"/>
              </a:solidFill>
              <a:latin typeface="Times New Roman" pitchFamily="18" charset="0"/>
              <a:cs typeface="Times New Roman" pitchFamily="18" charset="0"/>
            </a:endParaRPr>
          </a:p>
          <a:p>
            <a:pPr>
              <a:defRPr/>
            </a:pPr>
            <a:endParaRPr lang="vi-VN" sz="3200">
              <a:solidFill>
                <a:srgbClr val="0000FF"/>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150" y="1371600"/>
            <a:ext cx="8121650" cy="471488"/>
          </a:xfrm>
        </p:spPr>
        <p:txBody>
          <a:bodyPr>
            <a:normAutofit fontScale="90000"/>
          </a:bodyPr>
          <a:lstStyle/>
          <a:p>
            <a:pPr>
              <a:defRPr/>
            </a:pPr>
            <a:r>
              <a:rPr lang="en-US" sz="3200" dirty="0" err="1" smtClean="0">
                <a:solidFill>
                  <a:srgbClr val="0070C0"/>
                </a:solidFill>
                <a:latin typeface="Times New Roman" pitchFamily="18" charset="0"/>
                <a:cs typeface="Times New Roman" pitchFamily="18" charset="0"/>
              </a:rPr>
              <a:t>Mạch</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cầu</a:t>
            </a:r>
            <a:r>
              <a:rPr lang="en-US" sz="3200" dirty="0" smtClean="0">
                <a:solidFill>
                  <a:srgbClr val="0070C0"/>
                </a:solidFill>
                <a:latin typeface="Times New Roman" pitchFamily="18" charset="0"/>
                <a:cs typeface="Times New Roman" pitchFamily="18" charset="0"/>
              </a:rPr>
              <a:t> </a:t>
            </a:r>
            <a:r>
              <a:rPr lang="en-US" sz="3200" dirty="0" err="1" smtClean="0">
                <a:solidFill>
                  <a:srgbClr val="0070C0"/>
                </a:solidFill>
                <a:latin typeface="Times New Roman" pitchFamily="18" charset="0"/>
                <a:cs typeface="Times New Roman" pitchFamily="18" charset="0"/>
              </a:rPr>
              <a:t>nắn</a:t>
            </a:r>
            <a:r>
              <a:rPr lang="en-US" sz="3200" dirty="0" smtClean="0">
                <a:solidFill>
                  <a:srgbClr val="0070C0"/>
                </a:solidFill>
                <a:latin typeface="Times New Roman" pitchFamily="18" charset="0"/>
                <a:cs typeface="Times New Roman" pitchFamily="18" charset="0"/>
              </a:rPr>
              <a:t> </a:t>
            </a:r>
            <a:r>
              <a:rPr lang="en-US" sz="3200" err="1" smtClean="0">
                <a:solidFill>
                  <a:srgbClr val="0070C0"/>
                </a:solidFill>
                <a:latin typeface="Times New Roman" pitchFamily="18" charset="0"/>
                <a:cs typeface="Times New Roman" pitchFamily="18" charset="0"/>
              </a:rPr>
              <a:t>toàn</a:t>
            </a:r>
            <a:r>
              <a:rPr lang="en-US" sz="3200" smtClean="0">
                <a:solidFill>
                  <a:srgbClr val="0070C0"/>
                </a:solidFill>
                <a:latin typeface="Times New Roman" pitchFamily="18" charset="0"/>
                <a:cs typeface="Times New Roman" pitchFamily="18" charset="0"/>
              </a:rPr>
              <a:t> </a:t>
            </a:r>
            <a:r>
              <a:rPr lang="en-US" sz="3200">
                <a:solidFill>
                  <a:srgbClr val="0070C0"/>
                </a:solidFill>
                <a:latin typeface="Times New Roman" pitchFamily="18" charset="0"/>
                <a:cs typeface="Times New Roman" pitchFamily="18" charset="0"/>
              </a:rPr>
              <a:t>kỳ </a:t>
            </a:r>
            <a:r>
              <a:rPr lang="en-US" sz="3200" dirty="0" err="1" smtClean="0">
                <a:solidFill>
                  <a:srgbClr val="0070C0"/>
                </a:solidFill>
                <a:latin typeface="Times New Roman" pitchFamily="18" charset="0"/>
                <a:cs typeface="Times New Roman" pitchFamily="18" charset="0"/>
              </a:rPr>
              <a:t>dùng</a:t>
            </a:r>
            <a:r>
              <a:rPr lang="en-US" sz="3200" dirty="0" smtClean="0">
                <a:solidFill>
                  <a:srgbClr val="0070C0"/>
                </a:solidFill>
                <a:latin typeface="Times New Roman" pitchFamily="18" charset="0"/>
                <a:cs typeface="Times New Roman" pitchFamily="18" charset="0"/>
              </a:rPr>
              <a:t> 4 diode</a:t>
            </a:r>
            <a:endParaRPr lang="en-US" sz="3200" dirty="0">
              <a:solidFill>
                <a:srgbClr val="0070C0"/>
              </a:solidFill>
              <a:latin typeface="Times New Roman" pitchFamily="18" charset="0"/>
              <a:cs typeface="Times New Roman" pitchFamily="18" charset="0"/>
            </a:endParaRPr>
          </a:p>
        </p:txBody>
      </p:sp>
      <p:sp>
        <p:nvSpPr>
          <p:cNvPr id="6147" name="Content Placeholder 2"/>
          <p:cNvSpPr>
            <a:spLocks noGrp="1"/>
          </p:cNvSpPr>
          <p:nvPr>
            <p:ph idx="1"/>
          </p:nvPr>
        </p:nvSpPr>
        <p:spPr>
          <a:xfrm>
            <a:off x="228600" y="2005013"/>
            <a:ext cx="8077200" cy="4167187"/>
          </a:xfrm>
        </p:spPr>
        <p:txBody>
          <a:bodyPr/>
          <a:lstStyle/>
          <a:p>
            <a:pPr marL="0" indent="0">
              <a:buFontTx/>
              <a:buNone/>
            </a:pPr>
            <a:endParaRPr lang="vi-VN" sz="1400" smtClean="0"/>
          </a:p>
        </p:txBody>
      </p:sp>
      <p:sp>
        <p:nvSpPr>
          <p:cNvPr id="6" name="Isosceles Triangle 5"/>
          <p:cNvSpPr/>
          <p:nvPr/>
        </p:nvSpPr>
        <p:spPr>
          <a:xfrm>
            <a:off x="1371600" y="3298825"/>
            <a:ext cx="304800" cy="36195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1" name="Straight Connector 10"/>
          <p:cNvCxnSpPr/>
          <p:nvPr/>
        </p:nvCxnSpPr>
        <p:spPr>
          <a:xfrm>
            <a:off x="1371600" y="32766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150" name="Group 13"/>
          <p:cNvGrpSpPr>
            <a:grpSpLocks/>
          </p:cNvGrpSpPr>
          <p:nvPr/>
        </p:nvGrpSpPr>
        <p:grpSpPr bwMode="auto">
          <a:xfrm>
            <a:off x="2133600" y="3276600"/>
            <a:ext cx="304800" cy="384175"/>
            <a:chOff x="2133600" y="2590800"/>
            <a:chExt cx="304800" cy="384466"/>
          </a:xfrm>
        </p:grpSpPr>
        <p:sp>
          <p:nvSpPr>
            <p:cNvPr id="15" name="Isosceles Triangle 14"/>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6" name="Straight Connector 15"/>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151" name="Group 16"/>
          <p:cNvGrpSpPr>
            <a:grpSpLocks/>
          </p:cNvGrpSpPr>
          <p:nvPr/>
        </p:nvGrpSpPr>
        <p:grpSpPr bwMode="auto">
          <a:xfrm>
            <a:off x="1371600" y="4724400"/>
            <a:ext cx="304800" cy="384175"/>
            <a:chOff x="2133600" y="2590800"/>
            <a:chExt cx="304800" cy="384466"/>
          </a:xfrm>
        </p:grpSpPr>
        <p:sp>
          <p:nvSpPr>
            <p:cNvPr id="18" name="Isosceles Triangle 17"/>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9" name="Straight Connector 18"/>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152" name="Group 19"/>
          <p:cNvGrpSpPr>
            <a:grpSpLocks/>
          </p:cNvGrpSpPr>
          <p:nvPr/>
        </p:nvGrpSpPr>
        <p:grpSpPr bwMode="auto">
          <a:xfrm>
            <a:off x="2133600" y="4724400"/>
            <a:ext cx="304800" cy="384175"/>
            <a:chOff x="2133600" y="2590800"/>
            <a:chExt cx="304800" cy="384466"/>
          </a:xfrm>
        </p:grpSpPr>
        <p:sp>
          <p:nvSpPr>
            <p:cNvPr id="21" name="Isosceles Triangle 20"/>
            <p:cNvSpPr/>
            <p:nvPr/>
          </p:nvSpPr>
          <p:spPr>
            <a:xfrm>
              <a:off x="2133600" y="2613042"/>
              <a:ext cx="304800" cy="362224"/>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2133600" y="2590800"/>
              <a:ext cx="304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3200400" y="3200400"/>
            <a:ext cx="1524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Isosceles Triangle 25"/>
          <p:cNvSpPr/>
          <p:nvPr/>
        </p:nvSpPr>
        <p:spPr>
          <a:xfrm rot="10800000">
            <a:off x="3165475" y="4708525"/>
            <a:ext cx="228600" cy="3556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7" name="Straight Connector 26"/>
          <p:cNvCxnSpPr/>
          <p:nvPr/>
        </p:nvCxnSpPr>
        <p:spPr>
          <a:xfrm rot="10800000">
            <a:off x="3165475" y="508635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endCxn id="23" idx="0"/>
          </p:cNvCxnSpPr>
          <p:nvPr/>
        </p:nvCxnSpPr>
        <p:spPr>
          <a:xfrm>
            <a:off x="3276600" y="2438400"/>
            <a:ext cx="0" cy="762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23" idx="2"/>
            <a:endCxn id="26" idx="3"/>
          </p:cNvCxnSpPr>
          <p:nvPr/>
        </p:nvCxnSpPr>
        <p:spPr>
          <a:xfrm>
            <a:off x="3276600" y="3810000"/>
            <a:ext cx="3175" cy="898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3276600" y="5086350"/>
            <a:ext cx="4763" cy="8572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3460750" y="48006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3429000" y="4953000"/>
            <a:ext cx="152400" cy="14287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43" idx="0"/>
            <a:endCxn id="6" idx="3"/>
          </p:cNvCxnSpPr>
          <p:nvPr/>
        </p:nvCxnSpPr>
        <p:spPr>
          <a:xfrm flipV="1">
            <a:off x="1524000" y="3660775"/>
            <a:ext cx="0" cy="187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4" idx="4"/>
          </p:cNvCxnSpPr>
          <p:nvPr/>
        </p:nvCxnSpPr>
        <p:spPr>
          <a:xfrm flipH="1" flipV="1">
            <a:off x="2281238" y="4456113"/>
            <a:ext cx="4762" cy="266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286000" y="2438400"/>
            <a:ext cx="0" cy="83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1" idx="3"/>
          </p:cNvCxnSpPr>
          <p:nvPr/>
        </p:nvCxnSpPr>
        <p:spPr>
          <a:xfrm>
            <a:off x="2286000" y="5108575"/>
            <a:ext cx="0" cy="8350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609600" y="38862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Arc 65"/>
          <p:cNvSpPr/>
          <p:nvPr/>
        </p:nvSpPr>
        <p:spPr>
          <a:xfrm>
            <a:off x="1447800" y="4313238"/>
            <a:ext cx="152400" cy="212725"/>
          </a:xfrm>
          <a:prstGeom prst="arc">
            <a:avLst>
              <a:gd name="adj1" fmla="val 10639724"/>
              <a:gd name="adj2" fmla="val 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68" name="Straight Connector 67"/>
          <p:cNvCxnSpPr/>
          <p:nvPr/>
        </p:nvCxnSpPr>
        <p:spPr>
          <a:xfrm>
            <a:off x="1587500" y="44196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620713" y="4419600"/>
            <a:ext cx="838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2236788" y="4379913"/>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Oval 42"/>
          <p:cNvSpPr/>
          <p:nvPr/>
        </p:nvSpPr>
        <p:spPr>
          <a:xfrm>
            <a:off x="1479550" y="38481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Oval 43"/>
          <p:cNvSpPr/>
          <p:nvPr/>
        </p:nvSpPr>
        <p:spPr>
          <a:xfrm>
            <a:off x="2228850" y="24003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Oval 45"/>
          <p:cNvSpPr/>
          <p:nvPr/>
        </p:nvSpPr>
        <p:spPr>
          <a:xfrm>
            <a:off x="565150" y="384333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8" name="Oval 47"/>
          <p:cNvSpPr/>
          <p:nvPr/>
        </p:nvSpPr>
        <p:spPr>
          <a:xfrm>
            <a:off x="565150" y="4383088"/>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Freeform 9"/>
          <p:cNvSpPr/>
          <p:nvPr/>
        </p:nvSpPr>
        <p:spPr>
          <a:xfrm>
            <a:off x="508000" y="4025900"/>
            <a:ext cx="114300" cy="152400"/>
          </a:xfrm>
          <a:custGeom>
            <a:avLst/>
            <a:gdLst>
              <a:gd name="connsiteX0" fmla="*/ 0 w 114300"/>
              <a:gd name="connsiteY0" fmla="*/ 146061 h 152411"/>
              <a:gd name="connsiteX1" fmla="*/ 57150 w 114300"/>
              <a:gd name="connsiteY1" fmla="*/ 11 h 152411"/>
              <a:gd name="connsiteX2" fmla="*/ 114300 w 114300"/>
              <a:gd name="connsiteY2" fmla="*/ 152411 h 152411"/>
            </a:gdLst>
            <a:ahLst/>
            <a:cxnLst>
              <a:cxn ang="0">
                <a:pos x="connsiteX0" y="connsiteY0"/>
              </a:cxn>
              <a:cxn ang="0">
                <a:pos x="connsiteX1" y="connsiteY1"/>
              </a:cxn>
              <a:cxn ang="0">
                <a:pos x="connsiteX2" y="connsiteY2"/>
              </a:cxn>
            </a:cxnLst>
            <a:rect l="l" t="t" r="r" b="b"/>
            <a:pathLst>
              <a:path w="114300" h="152411">
                <a:moveTo>
                  <a:pt x="0" y="146061"/>
                </a:moveTo>
                <a:cubicBezTo>
                  <a:pt x="19050" y="72507"/>
                  <a:pt x="38100" y="-1047"/>
                  <a:pt x="57150" y="11"/>
                </a:cubicBezTo>
                <a:cubicBezTo>
                  <a:pt x="76200" y="1069"/>
                  <a:pt x="95250" y="76740"/>
                  <a:pt x="114300" y="152411"/>
                </a:cubicBezTo>
              </a:path>
            </a:pathLst>
          </a:custGeom>
          <a:ln w="2222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8" name="Freeform 27"/>
          <p:cNvSpPr/>
          <p:nvPr/>
        </p:nvSpPr>
        <p:spPr>
          <a:xfrm>
            <a:off x="627063" y="4167188"/>
            <a:ext cx="100012" cy="138112"/>
          </a:xfrm>
          <a:custGeom>
            <a:avLst/>
            <a:gdLst>
              <a:gd name="connsiteX0" fmla="*/ 0 w 100013"/>
              <a:gd name="connsiteY0" fmla="*/ 0 h 138177"/>
              <a:gd name="connsiteX1" fmla="*/ 47625 w 100013"/>
              <a:gd name="connsiteY1" fmla="*/ 138112 h 138177"/>
              <a:gd name="connsiteX2" fmla="*/ 100013 w 100013"/>
              <a:gd name="connsiteY2" fmla="*/ 14287 h 138177"/>
            </a:gdLst>
            <a:ahLst/>
            <a:cxnLst>
              <a:cxn ang="0">
                <a:pos x="connsiteX0" y="connsiteY0"/>
              </a:cxn>
              <a:cxn ang="0">
                <a:pos x="connsiteX1" y="connsiteY1"/>
              </a:cxn>
              <a:cxn ang="0">
                <a:pos x="connsiteX2" y="connsiteY2"/>
              </a:cxn>
            </a:cxnLst>
            <a:rect l="l" t="t" r="r" b="b"/>
            <a:pathLst>
              <a:path w="100013" h="138177">
                <a:moveTo>
                  <a:pt x="0" y="0"/>
                </a:moveTo>
                <a:cubicBezTo>
                  <a:pt x="15478" y="67865"/>
                  <a:pt x="30956" y="135731"/>
                  <a:pt x="47625" y="138112"/>
                </a:cubicBezTo>
                <a:cubicBezTo>
                  <a:pt x="64294" y="140493"/>
                  <a:pt x="82153" y="77390"/>
                  <a:pt x="100013" y="14287"/>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9" name="TextBox 28"/>
          <p:cNvSpPr txBox="1">
            <a:spLocks noChangeArrowheads="1"/>
          </p:cNvSpPr>
          <p:nvPr/>
        </p:nvSpPr>
        <p:spPr bwMode="auto">
          <a:xfrm>
            <a:off x="914400" y="3325813"/>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D1</a:t>
            </a:r>
          </a:p>
        </p:txBody>
      </p:sp>
      <p:sp>
        <p:nvSpPr>
          <p:cNvPr id="6177" name="TextBox 57"/>
          <p:cNvSpPr txBox="1">
            <a:spLocks noChangeArrowheads="1"/>
          </p:cNvSpPr>
          <p:nvPr/>
        </p:nvSpPr>
        <p:spPr bwMode="auto">
          <a:xfrm>
            <a:off x="2514600" y="3319463"/>
            <a:ext cx="444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D2</a:t>
            </a:r>
          </a:p>
        </p:txBody>
      </p:sp>
      <p:sp>
        <p:nvSpPr>
          <p:cNvPr id="60" name="TextBox 59"/>
          <p:cNvSpPr txBox="1">
            <a:spLocks noChangeArrowheads="1"/>
          </p:cNvSpPr>
          <p:nvPr/>
        </p:nvSpPr>
        <p:spPr bwMode="auto">
          <a:xfrm>
            <a:off x="2514600" y="4746625"/>
            <a:ext cx="44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D3</a:t>
            </a:r>
          </a:p>
        </p:txBody>
      </p:sp>
      <p:sp>
        <p:nvSpPr>
          <p:cNvPr id="6179" name="TextBox 60"/>
          <p:cNvSpPr txBox="1">
            <a:spLocks noChangeArrowheads="1"/>
          </p:cNvSpPr>
          <p:nvPr/>
        </p:nvSpPr>
        <p:spPr bwMode="auto">
          <a:xfrm>
            <a:off x="914400" y="4759325"/>
            <a:ext cx="44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D4</a:t>
            </a:r>
          </a:p>
        </p:txBody>
      </p:sp>
      <p:sp>
        <p:nvSpPr>
          <p:cNvPr id="6180" name="TextBox 61"/>
          <p:cNvSpPr txBox="1">
            <a:spLocks noChangeArrowheads="1"/>
          </p:cNvSpPr>
          <p:nvPr/>
        </p:nvSpPr>
        <p:spPr bwMode="auto">
          <a:xfrm>
            <a:off x="3429000" y="3328988"/>
            <a:ext cx="387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t>Rt</a:t>
            </a:r>
          </a:p>
        </p:txBody>
      </p:sp>
      <p:sp>
        <p:nvSpPr>
          <p:cNvPr id="6181" name="TextBox 63"/>
          <p:cNvSpPr txBox="1">
            <a:spLocks noChangeArrowheads="1"/>
          </p:cNvSpPr>
          <p:nvPr/>
        </p:nvSpPr>
        <p:spPr bwMode="auto">
          <a:xfrm>
            <a:off x="3505200" y="4354513"/>
            <a:ext cx="519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a:solidFill>
                  <a:srgbClr val="FF0000"/>
                </a:solidFill>
              </a:rPr>
              <a:t>Led</a:t>
            </a:r>
          </a:p>
        </p:txBody>
      </p:sp>
      <p:grpSp>
        <p:nvGrpSpPr>
          <p:cNvPr id="41" name="Group 40"/>
          <p:cNvGrpSpPr>
            <a:grpSpLocks/>
          </p:cNvGrpSpPr>
          <p:nvPr/>
        </p:nvGrpSpPr>
        <p:grpSpPr bwMode="auto">
          <a:xfrm>
            <a:off x="674688" y="3924300"/>
            <a:ext cx="92075" cy="101600"/>
            <a:chOff x="673894" y="3924300"/>
            <a:chExt cx="92869" cy="101589"/>
          </a:xfrm>
        </p:grpSpPr>
        <p:cxnSp>
          <p:nvCxnSpPr>
            <p:cNvPr id="31" name="Straight Connector 30"/>
            <p:cNvCxnSpPr/>
            <p:nvPr/>
          </p:nvCxnSpPr>
          <p:spPr>
            <a:xfrm>
              <a:off x="718727"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35" name="Straight Connector 34"/>
          <p:cNvCxnSpPr/>
          <p:nvPr/>
        </p:nvCxnSpPr>
        <p:spPr>
          <a:xfrm>
            <a:off x="668338" y="4354513"/>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184" name="Group 66"/>
          <p:cNvGrpSpPr>
            <a:grpSpLocks/>
          </p:cNvGrpSpPr>
          <p:nvPr/>
        </p:nvGrpSpPr>
        <p:grpSpPr bwMode="auto">
          <a:xfrm>
            <a:off x="838200" y="4267200"/>
            <a:ext cx="93663" cy="101600"/>
            <a:chOff x="673894" y="3924300"/>
            <a:chExt cx="92869" cy="101589"/>
          </a:xfrm>
        </p:grpSpPr>
        <p:cxnSp>
          <p:nvCxnSpPr>
            <p:cNvPr id="69" name="Straight Connector 68"/>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71" name="Straight Connector 70"/>
          <p:cNvCxnSpPr/>
          <p:nvPr/>
        </p:nvCxnSpPr>
        <p:spPr>
          <a:xfrm>
            <a:off x="841375" y="3975100"/>
            <a:ext cx="92075"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186" name="Group 73"/>
          <p:cNvGrpSpPr>
            <a:grpSpLocks/>
          </p:cNvGrpSpPr>
          <p:nvPr/>
        </p:nvGrpSpPr>
        <p:grpSpPr bwMode="auto">
          <a:xfrm>
            <a:off x="5486400" y="1828800"/>
            <a:ext cx="2743200" cy="1039813"/>
            <a:chOff x="3886200" y="1828800"/>
            <a:chExt cx="2743200" cy="1039885"/>
          </a:xfrm>
        </p:grpSpPr>
        <p:cxnSp>
          <p:nvCxnSpPr>
            <p:cNvPr id="65" name="Straight Arrow Connector 64"/>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3886200" y="2347949"/>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187" name="Group 75"/>
          <p:cNvGrpSpPr>
            <a:grpSpLocks/>
          </p:cNvGrpSpPr>
          <p:nvPr/>
        </p:nvGrpSpPr>
        <p:grpSpPr bwMode="auto">
          <a:xfrm>
            <a:off x="5486400" y="2998788"/>
            <a:ext cx="2743200" cy="1039812"/>
            <a:chOff x="3886200" y="1828800"/>
            <a:chExt cx="2743200" cy="1039885"/>
          </a:xfrm>
        </p:grpSpPr>
        <p:cxnSp>
          <p:nvCxnSpPr>
            <p:cNvPr id="77" name="Straight Arrow Connector 76"/>
            <p:cNvCxnSpPr/>
            <p:nvPr/>
          </p:nvCxnSpPr>
          <p:spPr>
            <a:xfrm flipV="1">
              <a:off x="4114800" y="1828800"/>
              <a:ext cx="0" cy="1039885"/>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a:off x="3886200" y="2347948"/>
              <a:ext cx="274320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80" name="Freeform 79"/>
          <p:cNvSpPr/>
          <p:nvPr/>
        </p:nvSpPr>
        <p:spPr>
          <a:xfrm>
            <a:off x="5713413" y="2005013"/>
            <a:ext cx="715962" cy="650875"/>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1" name="Freeform 80"/>
          <p:cNvSpPr/>
          <p:nvPr/>
        </p:nvSpPr>
        <p:spPr>
          <a:xfrm>
            <a:off x="6438900" y="2009775"/>
            <a:ext cx="715963"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5" name="Freeform 84"/>
          <p:cNvSpPr/>
          <p:nvPr/>
        </p:nvSpPr>
        <p:spPr>
          <a:xfrm>
            <a:off x="572770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2" name="Freeform 91"/>
          <p:cNvSpPr/>
          <p:nvPr/>
        </p:nvSpPr>
        <p:spPr>
          <a:xfrm>
            <a:off x="6432550" y="3138488"/>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3" name="Freeform 92"/>
          <p:cNvSpPr/>
          <p:nvPr/>
        </p:nvSpPr>
        <p:spPr>
          <a:xfrm>
            <a:off x="678815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4" name="Freeform 93"/>
          <p:cNvSpPr/>
          <p:nvPr/>
        </p:nvSpPr>
        <p:spPr>
          <a:xfrm>
            <a:off x="60706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7" name="Straight Connector 6"/>
          <p:cNvCxnSpPr/>
          <p:nvPr/>
        </p:nvCxnSpPr>
        <p:spPr>
          <a:xfrm>
            <a:off x="607060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6432550"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6797675"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148513" y="1843088"/>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7500938" y="18415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7869238" y="1828800"/>
            <a:ext cx="6350" cy="220980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86" name="Freeform 85"/>
          <p:cNvSpPr/>
          <p:nvPr/>
        </p:nvSpPr>
        <p:spPr>
          <a:xfrm>
            <a:off x="7148513" y="2022475"/>
            <a:ext cx="717550" cy="652463"/>
          </a:xfrm>
          <a:custGeom>
            <a:avLst/>
            <a:gdLst>
              <a:gd name="connsiteX0" fmla="*/ 0 w 716890"/>
              <a:gd name="connsiteY0" fmla="*/ 329288 h 651180"/>
              <a:gd name="connsiteX1" fmla="*/ 168250 w 716890"/>
              <a:gd name="connsiteY1" fmla="*/ 104 h 651180"/>
              <a:gd name="connsiteX2" fmla="*/ 365760 w 716890"/>
              <a:gd name="connsiteY2" fmla="*/ 358549 h 651180"/>
              <a:gd name="connsiteX3" fmla="*/ 534010 w 716890"/>
              <a:gd name="connsiteY3" fmla="*/ 651157 h 651180"/>
              <a:gd name="connsiteX4" fmla="*/ 716890 w 716890"/>
              <a:gd name="connsiteY4" fmla="*/ 343918 h 651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890" h="651180">
                <a:moveTo>
                  <a:pt x="0" y="329288"/>
                </a:moveTo>
                <a:cubicBezTo>
                  <a:pt x="53645" y="162257"/>
                  <a:pt x="107290" y="-4773"/>
                  <a:pt x="168250" y="104"/>
                </a:cubicBezTo>
                <a:cubicBezTo>
                  <a:pt x="229210" y="4981"/>
                  <a:pt x="304800" y="250040"/>
                  <a:pt x="365760" y="358549"/>
                </a:cubicBezTo>
                <a:cubicBezTo>
                  <a:pt x="426720" y="467058"/>
                  <a:pt x="475489" y="653595"/>
                  <a:pt x="534010" y="651157"/>
                </a:cubicBezTo>
                <a:cubicBezTo>
                  <a:pt x="592531" y="648719"/>
                  <a:pt x="654710" y="496318"/>
                  <a:pt x="716890" y="34391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7" name="Freeform 86"/>
          <p:cNvSpPr/>
          <p:nvPr/>
        </p:nvSpPr>
        <p:spPr>
          <a:xfrm>
            <a:off x="7150100" y="3130550"/>
            <a:ext cx="349250" cy="373063"/>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8" name="Freeform 87"/>
          <p:cNvSpPr/>
          <p:nvPr/>
        </p:nvSpPr>
        <p:spPr>
          <a:xfrm>
            <a:off x="7513638" y="3135313"/>
            <a:ext cx="349250" cy="373062"/>
          </a:xfrm>
          <a:custGeom>
            <a:avLst/>
            <a:gdLst>
              <a:gd name="connsiteX0" fmla="*/ 0 w 368300"/>
              <a:gd name="connsiteY0" fmla="*/ 366628 h 372978"/>
              <a:gd name="connsiteX1" fmla="*/ 139700 w 368300"/>
              <a:gd name="connsiteY1" fmla="*/ 55478 h 372978"/>
              <a:gd name="connsiteX2" fmla="*/ 247650 w 368300"/>
              <a:gd name="connsiteY2" fmla="*/ 30078 h 372978"/>
              <a:gd name="connsiteX3" fmla="*/ 368300 w 368300"/>
              <a:gd name="connsiteY3" fmla="*/ 372978 h 372978"/>
            </a:gdLst>
            <a:ahLst/>
            <a:cxnLst>
              <a:cxn ang="0">
                <a:pos x="connsiteX0" y="connsiteY0"/>
              </a:cxn>
              <a:cxn ang="0">
                <a:pos x="connsiteX1" y="connsiteY1"/>
              </a:cxn>
              <a:cxn ang="0">
                <a:pos x="connsiteX2" y="connsiteY2"/>
              </a:cxn>
              <a:cxn ang="0">
                <a:pos x="connsiteX3" y="connsiteY3"/>
              </a:cxn>
            </a:cxnLst>
            <a:rect l="l" t="t" r="r" b="b"/>
            <a:pathLst>
              <a:path w="368300" h="372978">
                <a:moveTo>
                  <a:pt x="0" y="366628"/>
                </a:moveTo>
                <a:cubicBezTo>
                  <a:pt x="49212" y="239099"/>
                  <a:pt x="98425" y="111570"/>
                  <a:pt x="139700" y="55478"/>
                </a:cubicBezTo>
                <a:cubicBezTo>
                  <a:pt x="180975" y="-614"/>
                  <a:pt x="209550" y="-22839"/>
                  <a:pt x="247650" y="30078"/>
                </a:cubicBezTo>
                <a:cubicBezTo>
                  <a:pt x="285750" y="82995"/>
                  <a:pt x="327025" y="227986"/>
                  <a:pt x="368300" y="372978"/>
                </a:cubicBezTo>
              </a:path>
            </a:pathLst>
          </a:custGeom>
          <a:ln w="15875">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0" name="Oval 89"/>
          <p:cNvSpPr/>
          <p:nvPr/>
        </p:nvSpPr>
        <p:spPr>
          <a:xfrm>
            <a:off x="2243138" y="5905500"/>
            <a:ext cx="88900" cy="762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TextBox 52"/>
          <p:cNvSpPr txBox="1">
            <a:spLocks noChangeArrowheads="1"/>
          </p:cNvSpPr>
          <p:nvPr/>
        </p:nvSpPr>
        <p:spPr bwMode="auto">
          <a:xfrm>
            <a:off x="5756275" y="3181350"/>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D1</a:t>
            </a:r>
          </a:p>
          <a:p>
            <a:r>
              <a:rPr lang="en-US" sz="1000"/>
              <a:t>D3</a:t>
            </a:r>
          </a:p>
        </p:txBody>
      </p:sp>
      <p:sp>
        <p:nvSpPr>
          <p:cNvPr id="6205" name="TextBox 94"/>
          <p:cNvSpPr txBox="1">
            <a:spLocks noChangeArrowheads="1"/>
          </p:cNvSpPr>
          <p:nvPr/>
        </p:nvSpPr>
        <p:spPr bwMode="auto">
          <a:xfrm>
            <a:off x="7173913" y="3189288"/>
            <a:ext cx="328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D1</a:t>
            </a:r>
          </a:p>
          <a:p>
            <a:r>
              <a:rPr lang="en-US" sz="1000"/>
              <a:t>D3</a:t>
            </a:r>
          </a:p>
        </p:txBody>
      </p:sp>
      <p:sp>
        <p:nvSpPr>
          <p:cNvPr id="6206" name="TextBox 95"/>
          <p:cNvSpPr txBox="1">
            <a:spLocks noChangeArrowheads="1"/>
          </p:cNvSpPr>
          <p:nvPr/>
        </p:nvSpPr>
        <p:spPr bwMode="auto">
          <a:xfrm>
            <a:off x="6465888"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D1</a:t>
            </a:r>
          </a:p>
          <a:p>
            <a:r>
              <a:rPr lang="en-US" sz="1000"/>
              <a:t>D3</a:t>
            </a:r>
          </a:p>
        </p:txBody>
      </p:sp>
      <p:sp>
        <p:nvSpPr>
          <p:cNvPr id="6207" name="TextBox 96"/>
          <p:cNvSpPr txBox="1">
            <a:spLocks noChangeArrowheads="1"/>
          </p:cNvSpPr>
          <p:nvPr/>
        </p:nvSpPr>
        <p:spPr bwMode="auto">
          <a:xfrm>
            <a:off x="6081713" y="3189288"/>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D2</a:t>
            </a:r>
          </a:p>
          <a:p>
            <a:r>
              <a:rPr lang="en-US" sz="1000"/>
              <a:t>D4</a:t>
            </a:r>
          </a:p>
        </p:txBody>
      </p:sp>
      <p:sp>
        <p:nvSpPr>
          <p:cNvPr id="6208" name="TextBox 97"/>
          <p:cNvSpPr txBox="1">
            <a:spLocks noChangeArrowheads="1"/>
          </p:cNvSpPr>
          <p:nvPr/>
        </p:nvSpPr>
        <p:spPr bwMode="auto">
          <a:xfrm>
            <a:off x="7529513" y="3181350"/>
            <a:ext cx="33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D2</a:t>
            </a:r>
          </a:p>
          <a:p>
            <a:r>
              <a:rPr lang="en-US" sz="1000"/>
              <a:t>D4</a:t>
            </a:r>
          </a:p>
        </p:txBody>
      </p:sp>
      <p:sp>
        <p:nvSpPr>
          <p:cNvPr id="6209" name="TextBox 98"/>
          <p:cNvSpPr txBox="1">
            <a:spLocks noChangeArrowheads="1"/>
          </p:cNvSpPr>
          <p:nvPr/>
        </p:nvSpPr>
        <p:spPr bwMode="auto">
          <a:xfrm>
            <a:off x="6823075" y="3189288"/>
            <a:ext cx="328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r>
              <a:rPr lang="en-US" sz="1000"/>
              <a:t>D2</a:t>
            </a:r>
          </a:p>
          <a:p>
            <a:r>
              <a:rPr lang="en-US" sz="1000"/>
              <a:t>D4</a:t>
            </a:r>
          </a:p>
        </p:txBody>
      </p:sp>
      <p:grpSp>
        <p:nvGrpSpPr>
          <p:cNvPr id="6210" name="Group 88"/>
          <p:cNvGrpSpPr>
            <a:grpSpLocks/>
          </p:cNvGrpSpPr>
          <p:nvPr/>
        </p:nvGrpSpPr>
        <p:grpSpPr bwMode="auto">
          <a:xfrm>
            <a:off x="3536950" y="2413000"/>
            <a:ext cx="93663" cy="101600"/>
            <a:chOff x="673894" y="3924300"/>
            <a:chExt cx="92869" cy="101589"/>
          </a:xfrm>
        </p:grpSpPr>
        <p:cxnSp>
          <p:nvCxnSpPr>
            <p:cNvPr id="91" name="Straight Connector 90"/>
            <p:cNvCxnSpPr/>
            <p:nvPr/>
          </p:nvCxnSpPr>
          <p:spPr>
            <a:xfrm>
              <a:off x="719542" y="3924300"/>
              <a:ext cx="0" cy="101589"/>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673894" y="3975095"/>
              <a:ext cx="92869"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01" name="Straight Connector 100"/>
          <p:cNvCxnSpPr/>
          <p:nvPr/>
        </p:nvCxnSpPr>
        <p:spPr>
          <a:xfrm>
            <a:off x="3443288" y="5905500"/>
            <a:ext cx="93662"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2300288" y="5943600"/>
            <a:ext cx="99377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Elbow Connector 103"/>
          <p:cNvCxnSpPr>
            <a:endCxn id="44" idx="4"/>
          </p:cNvCxnSpPr>
          <p:nvPr/>
        </p:nvCxnSpPr>
        <p:spPr>
          <a:xfrm rot="5400000" flipH="1" flipV="1">
            <a:off x="1498600" y="2501900"/>
            <a:ext cx="800100" cy="749300"/>
          </a:xfrm>
          <a:prstGeom prst="bentConnector3">
            <a:avLst>
              <a:gd name="adj1" fmla="val 104857"/>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2273300" y="2436813"/>
            <a:ext cx="10033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18" idx="0"/>
            <a:endCxn id="43" idx="4"/>
          </p:cNvCxnSpPr>
          <p:nvPr/>
        </p:nvCxnSpPr>
        <p:spPr>
          <a:xfrm flipH="1" flipV="1">
            <a:off x="1524000" y="3924300"/>
            <a:ext cx="0" cy="8223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flipV="1">
            <a:off x="2281238" y="3654425"/>
            <a:ext cx="0" cy="7683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18" idx="3"/>
            <a:endCxn id="90" idx="4"/>
          </p:cNvCxnSpPr>
          <p:nvPr/>
        </p:nvCxnSpPr>
        <p:spPr>
          <a:xfrm rot="16200000" flipH="1">
            <a:off x="1469231" y="5163344"/>
            <a:ext cx="873125" cy="763588"/>
          </a:xfrm>
          <a:prstGeom prst="bentConnector3">
            <a:avLst>
              <a:gd name="adj1" fmla="val 957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727075" y="228601"/>
            <a:ext cx="7654925" cy="1077218"/>
          </a:xfrm>
          <a:prstGeom prst="rect">
            <a:avLst/>
          </a:prstGeom>
        </p:spPr>
        <p:txBody>
          <a:bodyPr wrap="square">
            <a:spAutoFit/>
          </a:bodyPr>
          <a:lstStyle/>
          <a:p>
            <a:pPr eaLnBrk="1" hangingPunct="1"/>
            <a:r>
              <a:rPr lang="en-US" sz="3200" b="1" smtClean="0">
                <a:solidFill>
                  <a:srgbClr val="FF3300"/>
                </a:solidFill>
              </a:rPr>
              <a:t>2 - Mạch chỉnh lưu </a:t>
            </a:r>
            <a:r>
              <a:rPr lang="en-US" sz="3200" b="1" smtClean="0">
                <a:solidFill>
                  <a:srgbClr val="FF3300"/>
                </a:solidFill>
                <a:latin typeface="Times New Roman" pitchFamily="18" charset="0"/>
                <a:cs typeface="Times New Roman" pitchFamily="18" charset="0"/>
              </a:rPr>
              <a:t>toàn</a:t>
            </a:r>
            <a:r>
              <a:rPr lang="en-US" sz="3200" b="1" smtClean="0">
                <a:solidFill>
                  <a:srgbClr val="FF3300"/>
                </a:solidFill>
              </a:rPr>
              <a:t> kỳ:</a:t>
            </a:r>
          </a:p>
          <a:p>
            <a:pPr eaLnBrk="1" hangingPunct="1"/>
            <a:r>
              <a:rPr lang="en-US" sz="3200" b="1" smtClean="0">
                <a:solidFill>
                  <a:srgbClr val="FF3300"/>
                </a:solidFill>
              </a:rPr>
              <a:t>    a – Sơ đồ mạch điện - giản đồ thời gian: </a:t>
            </a:r>
            <a:endParaRPr lang="en-US" sz="3200" b="1">
              <a:solidFill>
                <a:srgbClr val="FF3300"/>
              </a:solidFill>
            </a:endParaRPr>
          </a:p>
        </p:txBody>
      </p:sp>
    </p:spTree>
    <p:extLst>
      <p:ext uri="{BB962C8B-B14F-4D97-AF65-F5344CB8AC3E}">
        <p14:creationId xmlns:p14="http://schemas.microsoft.com/office/powerpoint/2010/main" val="41539185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par>
                          <p:cTn id="11" fill="hold" nodeType="afterGroup">
                            <p:stCondLst>
                              <p:cond delay="0"/>
                            </p:stCondLst>
                            <p:childTnLst>
                              <p:par>
                                <p:cTn id="12" presetID="30" presetClass="emph" presetSubtype="0" fill="hold" nodeType="afterEffect">
                                  <p:stCondLst>
                                    <p:cond delay="0"/>
                                  </p:stCondLst>
                                  <p:childTnLst>
                                    <p:animClr clrSpc="hsl" dir="cw">
                                      <p:cBhvr override="childStyle">
                                        <p:cTn id="13" dur="500" fill="hold"/>
                                        <p:tgtEl>
                                          <p:spTgt spid="29">
                                            <p:txEl>
                                              <p:pRg st="0" end="0"/>
                                            </p:txEl>
                                          </p:spTgt>
                                        </p:tgtEl>
                                        <p:attrNameLst>
                                          <p:attrName>style.color</p:attrName>
                                        </p:attrNameLst>
                                      </p:cBhvr>
                                      <p:by>
                                        <p:hsl h="0" s="12549" l="25098"/>
                                      </p:by>
                                    </p:animClr>
                                    <p:animClr clrSpc="hsl" dir="cw">
                                      <p:cBhvr>
                                        <p:cTn id="14" dur="500" fill="hold"/>
                                        <p:tgtEl>
                                          <p:spTgt spid="29">
                                            <p:txEl>
                                              <p:pRg st="0" end="0"/>
                                            </p:txEl>
                                          </p:spTgt>
                                        </p:tgtEl>
                                        <p:attrNameLst>
                                          <p:attrName>fillcolor</p:attrName>
                                        </p:attrNameLst>
                                      </p:cBhvr>
                                      <p:by>
                                        <p:hsl h="0" s="12549" l="25098"/>
                                      </p:by>
                                    </p:animClr>
                                    <p:animClr clrSpc="hsl" dir="cw">
                                      <p:cBhvr>
                                        <p:cTn id="15" dur="500" fill="hold"/>
                                        <p:tgtEl>
                                          <p:spTgt spid="29">
                                            <p:txEl>
                                              <p:pRg st="0" end="0"/>
                                            </p:txEl>
                                          </p:spTgt>
                                        </p:tgtEl>
                                        <p:attrNameLst>
                                          <p:attrName>stroke.color</p:attrName>
                                        </p:attrNameLst>
                                      </p:cBhvr>
                                      <p:by>
                                        <p:hsl h="0" s="12549" l="25098"/>
                                      </p:by>
                                    </p:animClr>
                                    <p:set>
                                      <p:cBhvr>
                                        <p:cTn id="16" dur="500" fill="hold"/>
                                        <p:tgtEl>
                                          <p:spTgt spid="29">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29">
                                            <p:txEl>
                                              <p:pRg st="0" end="0"/>
                                            </p:txEl>
                                          </p:spTgt>
                                        </p:tgtEl>
                                        <p:attrNameLst>
                                          <p:attrName>ppt_c</p:attrName>
                                        </p:attrNameLst>
                                      </p:cBhvr>
                                      <p:to>
                                        <a:srgbClr val="FF33CC"/>
                                      </p:to>
                                    </p:animClr>
                                  </p:subTnLst>
                                </p:cTn>
                              </p:par>
                              <p:par>
                                <p:cTn id="17" presetID="30" presetClass="emph" presetSubtype="0" fill="hold" nodeType="withEffect">
                                  <p:stCondLst>
                                    <p:cond delay="0"/>
                                  </p:stCondLst>
                                  <p:childTnLst>
                                    <p:animClr clrSpc="hsl" dir="cw">
                                      <p:cBhvr override="childStyle">
                                        <p:cTn id="18" dur="500" fill="hold"/>
                                        <p:tgtEl>
                                          <p:spTgt spid="60">
                                            <p:txEl>
                                              <p:pRg st="0" end="0"/>
                                            </p:txEl>
                                          </p:spTgt>
                                        </p:tgtEl>
                                        <p:attrNameLst>
                                          <p:attrName>style.color</p:attrName>
                                        </p:attrNameLst>
                                      </p:cBhvr>
                                      <p:by>
                                        <p:hsl h="0" s="12549" l="25098"/>
                                      </p:by>
                                    </p:animClr>
                                    <p:animClr clrSpc="hsl" dir="cw">
                                      <p:cBhvr>
                                        <p:cTn id="19" dur="500" fill="hold"/>
                                        <p:tgtEl>
                                          <p:spTgt spid="60">
                                            <p:txEl>
                                              <p:pRg st="0" end="0"/>
                                            </p:txEl>
                                          </p:spTgt>
                                        </p:tgtEl>
                                        <p:attrNameLst>
                                          <p:attrName>fillcolor</p:attrName>
                                        </p:attrNameLst>
                                      </p:cBhvr>
                                      <p:by>
                                        <p:hsl h="0" s="12549" l="25098"/>
                                      </p:by>
                                    </p:animClr>
                                    <p:animClr clrSpc="hsl" dir="cw">
                                      <p:cBhvr>
                                        <p:cTn id="20" dur="500" fill="hold"/>
                                        <p:tgtEl>
                                          <p:spTgt spid="60">
                                            <p:txEl>
                                              <p:pRg st="0" end="0"/>
                                            </p:txEl>
                                          </p:spTgt>
                                        </p:tgtEl>
                                        <p:attrNameLst>
                                          <p:attrName>stroke.color</p:attrName>
                                        </p:attrNameLst>
                                      </p:cBhvr>
                                      <p:by>
                                        <p:hsl h="0" s="12549" l="25098"/>
                                      </p:by>
                                    </p:animClr>
                                    <p:set>
                                      <p:cBhvr>
                                        <p:cTn id="21" dur="500" fill="hold"/>
                                        <p:tgtEl>
                                          <p:spTgt spid="60">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60">
                                            <p:txEl>
                                              <p:pRg st="0" end="0"/>
                                            </p:txEl>
                                          </p:spTgt>
                                        </p:tgtEl>
                                        <p:attrNameLst>
                                          <p:attrName>ppt_c</p:attrName>
                                        </p:attrNameLst>
                                      </p:cBhvr>
                                      <p:to>
                                        <a:srgbClr val="FF33CC"/>
                                      </p:to>
                                    </p:animClr>
                                  </p:subTnLst>
                                </p:cTn>
                              </p:par>
                              <p:par>
                                <p:cTn id="22" presetID="30" presetClass="emph" presetSubtype="0" fill="hold" nodeType="withEffect">
                                  <p:stCondLst>
                                    <p:cond delay="0"/>
                                  </p:stCondLst>
                                  <p:childTnLst>
                                    <p:animClr clrSpc="hsl" dir="cw">
                                      <p:cBhvr override="childStyle">
                                        <p:cTn id="23" dur="500" fill="hold"/>
                                        <p:tgtEl>
                                          <p:spTgt spid="53">
                                            <p:txEl>
                                              <p:pRg st="0" end="0"/>
                                            </p:txEl>
                                          </p:spTgt>
                                        </p:tgtEl>
                                        <p:attrNameLst>
                                          <p:attrName>style.color</p:attrName>
                                        </p:attrNameLst>
                                      </p:cBhvr>
                                      <p:by>
                                        <p:hsl h="0" s="12549" l="25098"/>
                                      </p:by>
                                    </p:animClr>
                                    <p:animClr clrSpc="hsl" dir="cw">
                                      <p:cBhvr>
                                        <p:cTn id="24" dur="500" fill="hold"/>
                                        <p:tgtEl>
                                          <p:spTgt spid="53">
                                            <p:txEl>
                                              <p:pRg st="0" end="0"/>
                                            </p:txEl>
                                          </p:spTgt>
                                        </p:tgtEl>
                                        <p:attrNameLst>
                                          <p:attrName>fillcolor</p:attrName>
                                        </p:attrNameLst>
                                      </p:cBhvr>
                                      <p:by>
                                        <p:hsl h="0" s="12549" l="25098"/>
                                      </p:by>
                                    </p:animClr>
                                    <p:animClr clrSpc="hsl" dir="cw">
                                      <p:cBhvr>
                                        <p:cTn id="25" dur="500" fill="hold"/>
                                        <p:tgtEl>
                                          <p:spTgt spid="53">
                                            <p:txEl>
                                              <p:pRg st="0" end="0"/>
                                            </p:txEl>
                                          </p:spTgt>
                                        </p:tgtEl>
                                        <p:attrNameLst>
                                          <p:attrName>stroke.color</p:attrName>
                                        </p:attrNameLst>
                                      </p:cBhvr>
                                      <p:by>
                                        <p:hsl h="0" s="12549" l="25098"/>
                                      </p:by>
                                    </p:animClr>
                                    <p:set>
                                      <p:cBhvr>
                                        <p:cTn id="26" dur="500" fill="hold"/>
                                        <p:tgtEl>
                                          <p:spTgt spid="53">
                                            <p:txEl>
                                              <p:pRg st="0" end="0"/>
                                            </p:txEl>
                                          </p:spTgt>
                                        </p:tgtEl>
                                        <p:attrNameLst>
                                          <p:attrName>fill.type</p:attrName>
                                        </p:attrNameLst>
                                      </p:cBhvr>
                                      <p:to>
                                        <p:strVal val="solid"/>
                                      </p:to>
                                    </p:set>
                                  </p:childTnLst>
                                  <p:subTnLst>
                                    <p:animClr clrSpc="rgb" dir="cw">
                                      <p:cBhvr override="childStyle">
                                        <p:cTn dur="1" fill="hold" display="0" masterRel="nextClick" afterEffect="1"/>
                                        <p:tgtEl>
                                          <p:spTgt spid="53">
                                            <p:txEl>
                                              <p:pRg st="0" end="0"/>
                                            </p:txEl>
                                          </p:spTgt>
                                        </p:tgtEl>
                                        <p:attrNameLst>
                                          <p:attrName>ppt_c</p:attrName>
                                        </p:attrNameLst>
                                      </p:cBhvr>
                                      <p:to>
                                        <a:srgbClr val="FF33CC"/>
                                      </p:to>
                                    </p:animClr>
                                  </p:subTnLst>
                                </p:cTn>
                              </p:par>
                              <p:par>
                                <p:cTn id="27" presetID="30" presetClass="emph" presetSubtype="0" fill="hold" nodeType="withEffect">
                                  <p:stCondLst>
                                    <p:cond delay="0"/>
                                  </p:stCondLst>
                                  <p:childTnLst>
                                    <p:animClr clrSpc="hsl" dir="cw">
                                      <p:cBhvr override="childStyle">
                                        <p:cTn id="28" dur="500" fill="hold"/>
                                        <p:tgtEl>
                                          <p:spTgt spid="53">
                                            <p:txEl>
                                              <p:pRg st="1" end="1"/>
                                            </p:txEl>
                                          </p:spTgt>
                                        </p:tgtEl>
                                        <p:attrNameLst>
                                          <p:attrName>style.color</p:attrName>
                                        </p:attrNameLst>
                                      </p:cBhvr>
                                      <p:by>
                                        <p:hsl h="0" s="12549" l="25098"/>
                                      </p:by>
                                    </p:animClr>
                                    <p:animClr clrSpc="hsl" dir="cw">
                                      <p:cBhvr>
                                        <p:cTn id="29" dur="500" fill="hold"/>
                                        <p:tgtEl>
                                          <p:spTgt spid="53">
                                            <p:txEl>
                                              <p:pRg st="1" end="1"/>
                                            </p:txEl>
                                          </p:spTgt>
                                        </p:tgtEl>
                                        <p:attrNameLst>
                                          <p:attrName>fillcolor</p:attrName>
                                        </p:attrNameLst>
                                      </p:cBhvr>
                                      <p:by>
                                        <p:hsl h="0" s="12549" l="25098"/>
                                      </p:by>
                                    </p:animClr>
                                    <p:animClr clrSpc="hsl" dir="cw">
                                      <p:cBhvr>
                                        <p:cTn id="30" dur="500" fill="hold"/>
                                        <p:tgtEl>
                                          <p:spTgt spid="53">
                                            <p:txEl>
                                              <p:pRg st="1" end="1"/>
                                            </p:txEl>
                                          </p:spTgt>
                                        </p:tgtEl>
                                        <p:attrNameLst>
                                          <p:attrName>stroke.color</p:attrName>
                                        </p:attrNameLst>
                                      </p:cBhvr>
                                      <p:by>
                                        <p:hsl h="0" s="12549" l="25098"/>
                                      </p:by>
                                    </p:animClr>
                                    <p:set>
                                      <p:cBhvr>
                                        <p:cTn id="31" dur="500" fill="hold"/>
                                        <p:tgtEl>
                                          <p:spTgt spid="53">
                                            <p:txEl>
                                              <p:pRg st="1" end="1"/>
                                            </p:txEl>
                                          </p:spTgt>
                                        </p:tgtEl>
                                        <p:attrNameLst>
                                          <p:attrName>fill.type</p:attrName>
                                        </p:attrNameLst>
                                      </p:cBhvr>
                                      <p:to>
                                        <p:strVal val="solid"/>
                                      </p:to>
                                    </p:set>
                                  </p:childTnLst>
                                  <p:subTnLst>
                                    <p:animClr clrSpc="rgb" dir="cw">
                                      <p:cBhvr override="childStyle">
                                        <p:cTn dur="1" fill="hold" display="0" masterRel="nextClick" afterEffect="1"/>
                                        <p:tgtEl>
                                          <p:spTgt spid="53">
                                            <p:txEl>
                                              <p:pRg st="1" end="1"/>
                                            </p:txEl>
                                          </p:spTgt>
                                        </p:tgtEl>
                                        <p:attrNameLst>
                                          <p:attrName>ppt_c</p:attrName>
                                        </p:attrNameLst>
                                      </p:cBhvr>
                                      <p:to>
                                        <a:srgbClr val="FF33CC"/>
                                      </p:to>
                                    </p:animClr>
                                  </p:subTnLst>
                                </p:cTn>
                              </p:par>
                            </p:childTnLst>
                          </p:cTn>
                        </p:par>
                        <p:par>
                          <p:cTn id="32" fill="hold" nodeType="afterGroup">
                            <p:stCondLst>
                              <p:cond delay="500"/>
                            </p:stCondLst>
                            <p:childTnLst>
                              <p:par>
                                <p:cTn id="33" presetID="7" presetClass="emph" presetSubtype="2" accel="6667" decel="20000" fill="hold" nodeType="afterEffect">
                                  <p:stCondLst>
                                    <p:cond delay="0"/>
                                  </p:stCondLst>
                                  <p:childTnLst>
                                    <p:animClr clrSpc="rgb" dir="cw">
                                      <p:cBhvr>
                                        <p:cTn id="34" dur="500" fill="hold"/>
                                        <p:tgtEl>
                                          <p:spTgt spid="63"/>
                                        </p:tgtEl>
                                        <p:attrNameLst>
                                          <p:attrName>stroke.color</p:attrName>
                                        </p:attrNameLst>
                                      </p:cBhvr>
                                      <p:to>
                                        <a:schemeClr val="accent2"/>
                                      </p:to>
                                    </p:animClr>
                                    <p:set>
                                      <p:cBhvr>
                                        <p:cTn id="35" dur="500" fill="hold"/>
                                        <p:tgtEl>
                                          <p:spTgt spid="63"/>
                                        </p:tgtEl>
                                        <p:attrNameLst>
                                          <p:attrName>stroke.on</p:attrName>
                                        </p:attrNameLst>
                                      </p:cBhvr>
                                      <p:to>
                                        <p:strVal val="true"/>
                                      </p:to>
                                    </p:set>
                                  </p:childTnLst>
                                  <p:subTnLst>
                                    <p:animClr clrSpc="rgb" dir="cw">
                                      <p:cBhvr override="childStyle">
                                        <p:cTn dur="1" fill="hold" display="0" masterRel="nextClick" afterEffect="1"/>
                                        <p:tgtEl>
                                          <p:spTgt spid="63"/>
                                        </p:tgtEl>
                                        <p:attrNameLst>
                                          <p:attrName>ppt_c</p:attrName>
                                        </p:attrNameLst>
                                      </p:cBhvr>
                                      <p:to>
                                        <a:srgbClr val="FF0000"/>
                                      </p:to>
                                    </p:animClr>
                                  </p:subTnLst>
                                </p:cTn>
                              </p:par>
                            </p:childTnLst>
                          </p:cTn>
                        </p:par>
                        <p:par>
                          <p:cTn id="36" fill="hold" nodeType="afterGroup">
                            <p:stCondLst>
                              <p:cond delay="1000"/>
                            </p:stCondLst>
                            <p:childTnLst>
                              <p:par>
                                <p:cTn id="37" presetID="7" presetClass="emph" presetSubtype="2" fill="hold" nodeType="afterEffect">
                                  <p:stCondLst>
                                    <p:cond delay="0"/>
                                  </p:stCondLst>
                                  <p:childTnLst>
                                    <p:animClr clrSpc="rgb" dir="cw">
                                      <p:cBhvr>
                                        <p:cTn id="38" dur="2000" fill="hold"/>
                                        <p:tgtEl>
                                          <p:spTgt spid="54"/>
                                        </p:tgtEl>
                                        <p:attrNameLst>
                                          <p:attrName>stroke.color</p:attrName>
                                        </p:attrNameLst>
                                      </p:cBhvr>
                                      <p:to>
                                        <a:schemeClr val="accent2"/>
                                      </p:to>
                                    </p:animClr>
                                    <p:set>
                                      <p:cBhvr>
                                        <p:cTn id="39" dur="2000" fill="hold"/>
                                        <p:tgtEl>
                                          <p:spTgt spid="54"/>
                                        </p:tgtEl>
                                        <p:attrNameLst>
                                          <p:attrName>stroke.on</p:attrName>
                                        </p:attrNameLst>
                                      </p:cBhvr>
                                      <p:to>
                                        <p:strVal val="true"/>
                                      </p:to>
                                    </p:set>
                                  </p:childTnLst>
                                  <p:subTnLst>
                                    <p:animClr clrSpc="rgb" dir="cw">
                                      <p:cBhvr override="childStyle">
                                        <p:cTn dur="1" fill="hold" display="0" masterRel="nextClick" afterEffect="1"/>
                                        <p:tgtEl>
                                          <p:spTgt spid="54"/>
                                        </p:tgtEl>
                                        <p:attrNameLst>
                                          <p:attrName>ppt_c</p:attrName>
                                        </p:attrNameLst>
                                      </p:cBhvr>
                                      <p:to>
                                        <a:srgbClr val="FF0000"/>
                                      </p:to>
                                    </p:animClr>
                                  </p:subTnLst>
                                </p:cTn>
                              </p:par>
                            </p:childTnLst>
                          </p:cTn>
                        </p:par>
                        <p:par>
                          <p:cTn id="40" fill="hold" nodeType="afterGroup">
                            <p:stCondLst>
                              <p:cond delay="3000"/>
                            </p:stCondLst>
                            <p:childTnLst>
                              <p:par>
                                <p:cTn id="41" presetID="19" presetClass="emph" presetSubtype="0" fill="hold" grpId="0" nodeType="afterEffect">
                                  <p:stCondLst>
                                    <p:cond delay="0"/>
                                  </p:stCondLst>
                                  <p:childTnLst>
                                    <p:animClr clrSpc="rgb" dir="cw">
                                      <p:cBhvr override="childStyle">
                                        <p:cTn id="42" dur="500" fill="hold"/>
                                        <p:tgtEl>
                                          <p:spTgt spid="6"/>
                                        </p:tgtEl>
                                        <p:attrNameLst>
                                          <p:attrName>style.color</p:attrName>
                                        </p:attrNameLst>
                                      </p:cBhvr>
                                      <p:to>
                                        <a:schemeClr val="accent2"/>
                                      </p:to>
                                    </p:animClr>
                                    <p:animClr clrSpc="rgb" dir="cw">
                                      <p:cBhvr>
                                        <p:cTn id="43" dur="500" fill="hold"/>
                                        <p:tgtEl>
                                          <p:spTgt spid="6"/>
                                        </p:tgtEl>
                                        <p:attrNameLst>
                                          <p:attrName>fillcolor</p:attrName>
                                        </p:attrNameLst>
                                      </p:cBhvr>
                                      <p:to>
                                        <a:schemeClr val="accent2"/>
                                      </p:to>
                                    </p:animClr>
                                    <p:set>
                                      <p:cBhvr>
                                        <p:cTn id="44" dur="500" fill="hold"/>
                                        <p:tgtEl>
                                          <p:spTgt spid="6"/>
                                        </p:tgtEl>
                                        <p:attrNameLst>
                                          <p:attrName>fill.type</p:attrName>
                                        </p:attrNameLst>
                                      </p:cBhvr>
                                      <p:to>
                                        <p:strVal val="solid"/>
                                      </p:to>
                                    </p:set>
                                    <p:set>
                                      <p:cBhvr>
                                        <p:cTn id="45" dur="500" fill="hold"/>
                                        <p:tgtEl>
                                          <p:spTgt spid="6"/>
                                        </p:tgtEl>
                                        <p:attrNameLst>
                                          <p:attrName>fill.on</p:attrName>
                                        </p:attrNameLst>
                                      </p:cBhvr>
                                      <p:to>
                                        <p:strVal val="true"/>
                                      </p:to>
                                    </p:set>
                                  </p:childTnLst>
                                  <p:subTnLst>
                                    <p:animClr clrSpc="rgb" dir="cw">
                                      <p:cBhvr override="childStyle">
                                        <p:cTn dur="1" fill="hold" display="0" masterRel="nextClick" afterEffect="1"/>
                                        <p:tgtEl>
                                          <p:spTgt spid="6"/>
                                        </p:tgtEl>
                                        <p:attrNameLst>
                                          <p:attrName>ppt_c</p:attrName>
                                        </p:attrNameLst>
                                      </p:cBhvr>
                                      <p:to>
                                        <a:srgbClr val="FF0000"/>
                                      </p:to>
                                    </p:animClr>
                                  </p:subTnLst>
                                </p:cTn>
                              </p:par>
                            </p:childTnLst>
                          </p:cTn>
                        </p:par>
                      </p:childTnLst>
                    </p:cTn>
                  </p:par>
                  <p:par>
                    <p:cTn id="46" fill="hold" nodeType="clickPar">
                      <p:stCondLst>
                        <p:cond delay="indefinite"/>
                      </p:stCondLst>
                      <p:childTnLst>
                        <p:par>
                          <p:cTn id="47" fill="hold" nodeType="withGroup">
                            <p:stCondLst>
                              <p:cond delay="0"/>
                            </p:stCondLst>
                            <p:childTnLst>
                              <p:par>
                                <p:cTn id="48" presetID="7" presetClass="emph" presetSubtype="2" fill="hold" nodeType="clickEffect">
                                  <p:stCondLst>
                                    <p:cond delay="0"/>
                                  </p:stCondLst>
                                  <p:childTnLst>
                                    <p:animClr clrSpc="rgb" dir="cw">
                                      <p:cBhvr>
                                        <p:cTn id="49" dur="2000" fill="hold"/>
                                        <p:tgtEl>
                                          <p:spTgt spid="104"/>
                                        </p:tgtEl>
                                        <p:attrNameLst>
                                          <p:attrName>stroke.color</p:attrName>
                                        </p:attrNameLst>
                                      </p:cBhvr>
                                      <p:to>
                                        <a:schemeClr val="accent2"/>
                                      </p:to>
                                    </p:animClr>
                                    <p:set>
                                      <p:cBhvr>
                                        <p:cTn id="50" dur="2000" fill="hold"/>
                                        <p:tgtEl>
                                          <p:spTgt spid="104"/>
                                        </p:tgtEl>
                                        <p:attrNameLst>
                                          <p:attrName>stroke.on</p:attrName>
                                        </p:attrNameLst>
                                      </p:cBhvr>
                                      <p:to>
                                        <p:strVal val="true"/>
                                      </p:to>
                                    </p:set>
                                  </p:childTnLst>
                                  <p:subTnLst>
                                    <p:animClr clrSpc="rgb" dir="cw">
                                      <p:cBhvr override="childStyle">
                                        <p:cTn dur="1" fill="hold" display="0" masterRel="nextClick" afterEffect="1"/>
                                        <p:tgtEl>
                                          <p:spTgt spid="104"/>
                                        </p:tgtEl>
                                        <p:attrNameLst>
                                          <p:attrName>ppt_c</p:attrName>
                                        </p:attrNameLst>
                                      </p:cBhvr>
                                      <p:to>
                                        <a:srgbClr val="FF0000"/>
                                      </p:to>
                                    </p:animClr>
                                  </p:subTnLst>
                                </p:cTn>
                              </p:par>
                            </p:childTnLst>
                          </p:cTn>
                        </p:par>
                        <p:par>
                          <p:cTn id="51" fill="hold" nodeType="afterGroup">
                            <p:stCondLst>
                              <p:cond delay="2000"/>
                            </p:stCondLst>
                            <p:childTnLst>
                              <p:par>
                                <p:cTn id="52" presetID="7" presetClass="emph" presetSubtype="2" fill="hold" nodeType="afterEffect">
                                  <p:stCondLst>
                                    <p:cond delay="0"/>
                                  </p:stCondLst>
                                  <p:childTnLst>
                                    <p:animClr clrSpc="rgb" dir="cw">
                                      <p:cBhvr>
                                        <p:cTn id="53" dur="2000" fill="hold"/>
                                        <p:tgtEl>
                                          <p:spTgt spid="107"/>
                                        </p:tgtEl>
                                        <p:attrNameLst>
                                          <p:attrName>stroke.color</p:attrName>
                                        </p:attrNameLst>
                                      </p:cBhvr>
                                      <p:to>
                                        <a:schemeClr val="accent2"/>
                                      </p:to>
                                    </p:animClr>
                                    <p:set>
                                      <p:cBhvr>
                                        <p:cTn id="54" dur="2000" fill="hold"/>
                                        <p:tgtEl>
                                          <p:spTgt spid="107"/>
                                        </p:tgtEl>
                                        <p:attrNameLst>
                                          <p:attrName>stroke.on</p:attrName>
                                        </p:attrNameLst>
                                      </p:cBhvr>
                                      <p:to>
                                        <p:strVal val="true"/>
                                      </p:to>
                                    </p:set>
                                  </p:childTnLst>
                                  <p:subTnLst>
                                    <p:animClr clrSpc="rgb" dir="cw">
                                      <p:cBhvr override="childStyle">
                                        <p:cTn dur="1" fill="hold" display="0" masterRel="nextClick" afterEffect="1"/>
                                        <p:tgtEl>
                                          <p:spTgt spid="107"/>
                                        </p:tgtEl>
                                        <p:attrNameLst>
                                          <p:attrName>ppt_c</p:attrName>
                                        </p:attrNameLst>
                                      </p:cBhvr>
                                      <p:to>
                                        <a:srgbClr val="FF0000"/>
                                      </p:to>
                                    </p:animClr>
                                  </p:subTnLst>
                                </p:cTn>
                              </p:par>
                              <p:par>
                                <p:cTn id="55" presetID="24" presetClass="emph" presetSubtype="0" repeatCount="2000" fill="remove" nodeType="withEffect">
                                  <p:stCondLst>
                                    <p:cond delay="0"/>
                                  </p:stCondLst>
                                  <p:childTnLst>
                                    <p:animClr clrSpc="hsl" dir="cw">
                                      <p:cBhvr override="childStyle">
                                        <p:cTn id="56" dur="500" fill="hold"/>
                                        <p:tgtEl>
                                          <p:spTgt spid="52"/>
                                        </p:tgtEl>
                                        <p:attrNameLst>
                                          <p:attrName>style.color</p:attrName>
                                        </p:attrNameLst>
                                      </p:cBhvr>
                                      <p:by>
                                        <p:hsl h="0" s="-12549" l="-25098"/>
                                      </p:by>
                                    </p:animClr>
                                    <p:animClr clrSpc="hsl" dir="cw">
                                      <p:cBhvr>
                                        <p:cTn id="57" dur="500" fill="hold"/>
                                        <p:tgtEl>
                                          <p:spTgt spid="52"/>
                                        </p:tgtEl>
                                        <p:attrNameLst>
                                          <p:attrName>fillcolor</p:attrName>
                                        </p:attrNameLst>
                                      </p:cBhvr>
                                      <p:by>
                                        <p:hsl h="0" s="-12549" l="-25098"/>
                                      </p:by>
                                    </p:animClr>
                                    <p:animClr clrSpc="hsl" dir="cw">
                                      <p:cBhvr>
                                        <p:cTn id="58" dur="500" fill="hold"/>
                                        <p:tgtEl>
                                          <p:spTgt spid="52"/>
                                        </p:tgtEl>
                                        <p:attrNameLst>
                                          <p:attrName>stroke.color</p:attrName>
                                        </p:attrNameLst>
                                      </p:cBhvr>
                                      <p:by>
                                        <p:hsl h="0" s="-12549" l="-25098"/>
                                      </p:by>
                                    </p:animClr>
                                    <p:set>
                                      <p:cBhvr>
                                        <p:cTn id="59" dur="500" fill="hold"/>
                                        <p:tgtEl>
                                          <p:spTgt spid="52"/>
                                        </p:tgtEl>
                                        <p:attrNameLst>
                                          <p:attrName>fill.type</p:attrName>
                                        </p:attrNameLst>
                                      </p:cBhvr>
                                      <p:to>
                                        <p:strVal val="solid"/>
                                      </p:to>
                                    </p:set>
                                  </p:childTnLst>
                                </p:cTn>
                              </p:par>
                              <p:par>
                                <p:cTn id="60" presetID="7" presetClass="emph" presetSubtype="2" fill="hold" nodeType="withEffect">
                                  <p:stCondLst>
                                    <p:cond delay="0"/>
                                  </p:stCondLst>
                                  <p:childTnLst>
                                    <p:animClr clrSpc="rgb" dir="cw">
                                      <p:cBhvr>
                                        <p:cTn id="61" dur="2000" fill="hold"/>
                                        <p:tgtEl>
                                          <p:spTgt spid="11"/>
                                        </p:tgtEl>
                                        <p:attrNameLst>
                                          <p:attrName>stroke.color</p:attrName>
                                        </p:attrNameLst>
                                      </p:cBhvr>
                                      <p:to>
                                        <a:schemeClr val="accent2"/>
                                      </p:to>
                                    </p:animClr>
                                    <p:set>
                                      <p:cBhvr>
                                        <p:cTn id="62" dur="2000" fill="hold"/>
                                        <p:tgtEl>
                                          <p:spTgt spid="11"/>
                                        </p:tgtEl>
                                        <p:attrNameLst>
                                          <p:attrName>stroke.on</p:attrName>
                                        </p:attrNameLst>
                                      </p:cBhvr>
                                      <p:to>
                                        <p:strVal val="true"/>
                                      </p:to>
                                    </p:set>
                                  </p:childTnLst>
                                  <p:subTnLst>
                                    <p:animClr clrSpc="rgb" dir="cw">
                                      <p:cBhvr override="childStyle">
                                        <p:cTn dur="1" fill="hold" display="0" masterRel="nextClick" afterEffect="1"/>
                                        <p:tgtEl>
                                          <p:spTgt spid="11"/>
                                        </p:tgtEl>
                                        <p:attrNameLst>
                                          <p:attrName>ppt_c</p:attrName>
                                        </p:attrNameLst>
                                      </p:cBhvr>
                                      <p:to>
                                        <a:schemeClr val="hlink"/>
                                      </p:to>
                                    </p:animClr>
                                  </p:subTnLst>
                                </p:cTn>
                              </p:par>
                            </p:childTnLst>
                          </p:cTn>
                        </p:par>
                        <p:par>
                          <p:cTn id="63" fill="hold" nodeType="afterGroup">
                            <p:stCondLst>
                              <p:cond delay="4000"/>
                            </p:stCondLst>
                            <p:childTnLst>
                              <p:par>
                                <p:cTn id="64" presetID="7" presetClass="emph" presetSubtype="2" fill="hold" nodeType="afterEffect">
                                  <p:stCondLst>
                                    <p:cond delay="0"/>
                                  </p:stCondLst>
                                  <p:childTnLst>
                                    <p:animClr clrSpc="rgb" dir="cw">
                                      <p:cBhvr>
                                        <p:cTn id="65" dur="2000" fill="hold"/>
                                        <p:tgtEl>
                                          <p:spTgt spid="45"/>
                                        </p:tgtEl>
                                        <p:attrNameLst>
                                          <p:attrName>stroke.color</p:attrName>
                                        </p:attrNameLst>
                                      </p:cBhvr>
                                      <p:to>
                                        <a:schemeClr val="accent2"/>
                                      </p:to>
                                    </p:animClr>
                                    <p:set>
                                      <p:cBhvr>
                                        <p:cTn id="66" dur="2000" fill="hold"/>
                                        <p:tgtEl>
                                          <p:spTgt spid="45"/>
                                        </p:tgtEl>
                                        <p:attrNameLst>
                                          <p:attrName>stroke.on</p:attrName>
                                        </p:attrNameLst>
                                      </p:cBhvr>
                                      <p:to>
                                        <p:strVal val="true"/>
                                      </p:to>
                                    </p:set>
                                  </p:childTnLst>
                                  <p:subTnLst>
                                    <p:animClr clrSpc="rgb" dir="cw">
                                      <p:cBhvr override="childStyle">
                                        <p:cTn dur="1" fill="hold" display="0" masterRel="nextClick" afterEffect="1"/>
                                        <p:tgtEl>
                                          <p:spTgt spid="45"/>
                                        </p:tgtEl>
                                        <p:attrNameLst>
                                          <p:attrName>ppt_c</p:attrName>
                                        </p:attrNameLst>
                                      </p:cBhvr>
                                      <p:to>
                                        <a:srgbClr val="FF0000"/>
                                      </p:to>
                                    </p:animClr>
                                  </p:subTnLst>
                                </p:cTn>
                              </p:par>
                            </p:childTnLst>
                          </p:cTn>
                        </p:par>
                        <p:par>
                          <p:cTn id="67" fill="hold" nodeType="afterGroup">
                            <p:stCondLst>
                              <p:cond delay="6000"/>
                            </p:stCondLst>
                            <p:childTnLst>
                              <p:par>
                                <p:cTn id="68" presetID="19" presetClass="emph" presetSubtype="0" fill="hold" grpId="0" nodeType="afterEffect">
                                  <p:stCondLst>
                                    <p:cond delay="0"/>
                                  </p:stCondLst>
                                  <p:childTnLst>
                                    <p:animClr clrSpc="rgb" dir="cw">
                                      <p:cBhvr override="childStyle">
                                        <p:cTn id="69" dur="500" fill="hold"/>
                                        <p:tgtEl>
                                          <p:spTgt spid="23"/>
                                        </p:tgtEl>
                                        <p:attrNameLst>
                                          <p:attrName>style.color</p:attrName>
                                        </p:attrNameLst>
                                      </p:cBhvr>
                                      <p:to>
                                        <a:schemeClr val="accent2"/>
                                      </p:to>
                                    </p:animClr>
                                    <p:animClr clrSpc="rgb" dir="cw">
                                      <p:cBhvr>
                                        <p:cTn id="70" dur="500" fill="hold"/>
                                        <p:tgtEl>
                                          <p:spTgt spid="23"/>
                                        </p:tgtEl>
                                        <p:attrNameLst>
                                          <p:attrName>fillcolor</p:attrName>
                                        </p:attrNameLst>
                                      </p:cBhvr>
                                      <p:to>
                                        <a:schemeClr val="accent2"/>
                                      </p:to>
                                    </p:animClr>
                                    <p:set>
                                      <p:cBhvr>
                                        <p:cTn id="71" dur="500" fill="hold"/>
                                        <p:tgtEl>
                                          <p:spTgt spid="23"/>
                                        </p:tgtEl>
                                        <p:attrNameLst>
                                          <p:attrName>fill.type</p:attrName>
                                        </p:attrNameLst>
                                      </p:cBhvr>
                                      <p:to>
                                        <p:strVal val="solid"/>
                                      </p:to>
                                    </p:set>
                                    <p:set>
                                      <p:cBhvr>
                                        <p:cTn id="72" dur="500" fill="hold"/>
                                        <p:tgtEl>
                                          <p:spTgt spid="23"/>
                                        </p:tgtEl>
                                        <p:attrNameLst>
                                          <p:attrName>fill.on</p:attrName>
                                        </p:attrNameLst>
                                      </p:cBhvr>
                                      <p:to>
                                        <p:strVal val="true"/>
                                      </p:to>
                                    </p:set>
                                  </p:childTnLst>
                                  <p:subTnLst>
                                    <p:animClr clrSpc="rgb" dir="cw">
                                      <p:cBhvr override="childStyle">
                                        <p:cTn dur="1" fill="hold" display="0" masterRel="nextClick" afterEffect="1"/>
                                        <p:tgtEl>
                                          <p:spTgt spid="23"/>
                                        </p:tgtEl>
                                        <p:attrNameLst>
                                          <p:attrName>ppt_c</p:attrName>
                                        </p:attrNameLst>
                                      </p:cBhvr>
                                      <p:to>
                                        <a:srgbClr val="FF0000"/>
                                      </p:to>
                                    </p:animClr>
                                  </p:subTnLst>
                                </p:cTn>
                              </p:par>
                            </p:childTnLst>
                          </p:cTn>
                        </p:par>
                        <p:par>
                          <p:cTn id="73" fill="hold" nodeType="afterGroup">
                            <p:stCondLst>
                              <p:cond delay="6500"/>
                            </p:stCondLst>
                            <p:childTnLst>
                              <p:par>
                                <p:cTn id="74" presetID="7" presetClass="emph" presetSubtype="2" fill="hold" nodeType="afterEffect">
                                  <p:stCondLst>
                                    <p:cond delay="0"/>
                                  </p:stCondLst>
                                  <p:childTnLst>
                                    <p:animClr clrSpc="rgb" dir="cw">
                                      <p:cBhvr>
                                        <p:cTn id="75" dur="2000" fill="hold"/>
                                        <p:tgtEl>
                                          <p:spTgt spid="47"/>
                                        </p:tgtEl>
                                        <p:attrNameLst>
                                          <p:attrName>stroke.color</p:attrName>
                                        </p:attrNameLst>
                                      </p:cBhvr>
                                      <p:to>
                                        <a:schemeClr val="accent2"/>
                                      </p:to>
                                    </p:animClr>
                                    <p:set>
                                      <p:cBhvr>
                                        <p:cTn id="76" dur="2000" fill="hold"/>
                                        <p:tgtEl>
                                          <p:spTgt spid="47"/>
                                        </p:tgtEl>
                                        <p:attrNameLst>
                                          <p:attrName>stroke.on</p:attrName>
                                        </p:attrNameLst>
                                      </p:cBhvr>
                                      <p:to>
                                        <p:strVal val="true"/>
                                      </p:to>
                                    </p:set>
                                  </p:childTnLst>
                                  <p:subTnLst>
                                    <p:animClr clrSpc="rgb" dir="cw">
                                      <p:cBhvr override="childStyle">
                                        <p:cTn dur="1" fill="hold" display="0" masterRel="nextClick" afterEffect="1"/>
                                        <p:tgtEl>
                                          <p:spTgt spid="47"/>
                                        </p:tgtEl>
                                        <p:attrNameLst>
                                          <p:attrName>ppt_c</p:attrName>
                                        </p:attrNameLst>
                                      </p:cBhvr>
                                      <p:to>
                                        <a:srgbClr val="FF0000"/>
                                      </p:to>
                                    </p:animClr>
                                  </p:subTnLst>
                                </p:cTn>
                              </p:par>
                            </p:childTnLst>
                          </p:cTn>
                        </p:par>
                        <p:par>
                          <p:cTn id="77" fill="hold" nodeType="afterGroup">
                            <p:stCondLst>
                              <p:cond delay="8500"/>
                            </p:stCondLst>
                            <p:childTnLst>
                              <p:par>
                                <p:cTn id="78" presetID="19" presetClass="emph" presetSubtype="0" fill="hold" grpId="0" nodeType="afterEffect">
                                  <p:stCondLst>
                                    <p:cond delay="0"/>
                                  </p:stCondLst>
                                  <p:childTnLst>
                                    <p:animClr clrSpc="rgb" dir="cw">
                                      <p:cBhvr override="childStyle">
                                        <p:cTn id="79" dur="500" fill="hold"/>
                                        <p:tgtEl>
                                          <p:spTgt spid="26"/>
                                        </p:tgtEl>
                                        <p:attrNameLst>
                                          <p:attrName>style.color</p:attrName>
                                        </p:attrNameLst>
                                      </p:cBhvr>
                                      <p:to>
                                        <a:schemeClr val="accent2"/>
                                      </p:to>
                                    </p:animClr>
                                    <p:animClr clrSpc="rgb" dir="cw">
                                      <p:cBhvr>
                                        <p:cTn id="80" dur="500" fill="hold"/>
                                        <p:tgtEl>
                                          <p:spTgt spid="26"/>
                                        </p:tgtEl>
                                        <p:attrNameLst>
                                          <p:attrName>fillcolor</p:attrName>
                                        </p:attrNameLst>
                                      </p:cBhvr>
                                      <p:to>
                                        <a:schemeClr val="accent2"/>
                                      </p:to>
                                    </p:animClr>
                                    <p:set>
                                      <p:cBhvr>
                                        <p:cTn id="81" dur="500" fill="hold"/>
                                        <p:tgtEl>
                                          <p:spTgt spid="26"/>
                                        </p:tgtEl>
                                        <p:attrNameLst>
                                          <p:attrName>fill.type</p:attrName>
                                        </p:attrNameLst>
                                      </p:cBhvr>
                                      <p:to>
                                        <p:strVal val="solid"/>
                                      </p:to>
                                    </p:set>
                                    <p:set>
                                      <p:cBhvr>
                                        <p:cTn id="82" dur="500" fill="hold"/>
                                        <p:tgtEl>
                                          <p:spTgt spid="26"/>
                                        </p:tgtEl>
                                        <p:attrNameLst>
                                          <p:attrName>fill.on</p:attrName>
                                        </p:attrNameLst>
                                      </p:cBhvr>
                                      <p:to>
                                        <p:strVal val="true"/>
                                      </p:to>
                                    </p:set>
                                  </p:childTnLst>
                                  <p:subTnLst>
                                    <p:animClr clrSpc="rgb" dir="cw">
                                      <p:cBhvr override="childStyle">
                                        <p:cTn dur="1" fill="hold" display="0" masterRel="nextClick" afterEffect="1"/>
                                        <p:tgtEl>
                                          <p:spTgt spid="26"/>
                                        </p:tgtEl>
                                        <p:attrNameLst>
                                          <p:attrName>ppt_c</p:attrName>
                                        </p:attrNameLst>
                                      </p:cBhvr>
                                      <p:to>
                                        <a:srgbClr val="FF0000"/>
                                      </p:to>
                                    </p:animClr>
                                  </p:subTnLst>
                                </p:cTn>
                              </p:par>
                            </p:childTnLst>
                          </p:cTn>
                        </p:par>
                        <p:par>
                          <p:cTn id="83" fill="hold" nodeType="afterGroup">
                            <p:stCondLst>
                              <p:cond delay="9000"/>
                            </p:stCondLst>
                            <p:childTnLst>
                              <p:par>
                                <p:cTn id="84" presetID="7" presetClass="emph" presetSubtype="2" fill="hold" nodeType="afterEffect">
                                  <p:stCondLst>
                                    <p:cond delay="0"/>
                                  </p:stCondLst>
                                  <p:childTnLst>
                                    <p:animClr clrSpc="rgb" dir="cw">
                                      <p:cBhvr>
                                        <p:cTn id="85" dur="1000" fill="hold"/>
                                        <p:tgtEl>
                                          <p:spTgt spid="27"/>
                                        </p:tgtEl>
                                        <p:attrNameLst>
                                          <p:attrName>stroke.color</p:attrName>
                                        </p:attrNameLst>
                                      </p:cBhvr>
                                      <p:to>
                                        <a:schemeClr val="accent2"/>
                                      </p:to>
                                    </p:animClr>
                                    <p:set>
                                      <p:cBhvr>
                                        <p:cTn id="86" dur="1000" fill="hold"/>
                                        <p:tgtEl>
                                          <p:spTgt spid="27"/>
                                        </p:tgtEl>
                                        <p:attrNameLst>
                                          <p:attrName>stroke.on</p:attrName>
                                        </p:attrNameLst>
                                      </p:cBhvr>
                                      <p:to>
                                        <p:strVal val="true"/>
                                      </p:to>
                                    </p:set>
                                  </p:childTnLst>
                                  <p:subTnLst>
                                    <p:animClr clrSpc="rgb" dir="cw">
                                      <p:cBhvr override="childStyle">
                                        <p:cTn dur="1" fill="hold" display="0" masterRel="nextClick" afterEffect="1"/>
                                        <p:tgtEl>
                                          <p:spTgt spid="27"/>
                                        </p:tgtEl>
                                        <p:attrNameLst>
                                          <p:attrName>ppt_c</p:attrName>
                                        </p:attrNameLst>
                                      </p:cBhvr>
                                      <p:to>
                                        <a:schemeClr val="hlink"/>
                                      </p:to>
                                    </p:animClr>
                                  </p:subTnLst>
                                </p:cTn>
                              </p:par>
                            </p:childTnLst>
                          </p:cTn>
                        </p:par>
                        <p:par>
                          <p:cTn id="87" fill="hold" nodeType="afterGroup">
                            <p:stCondLst>
                              <p:cond delay="10000"/>
                            </p:stCondLst>
                            <p:childTnLst>
                              <p:par>
                                <p:cTn id="88" presetID="7" presetClass="emph" presetSubtype="2" fill="hold" nodeType="afterEffect">
                                  <p:stCondLst>
                                    <p:cond delay="0"/>
                                  </p:stCondLst>
                                  <p:childTnLst>
                                    <p:animClr clrSpc="rgb" dir="cw">
                                      <p:cBhvr>
                                        <p:cTn id="89" dur="1000" fill="hold"/>
                                        <p:tgtEl>
                                          <p:spTgt spid="49"/>
                                        </p:tgtEl>
                                        <p:attrNameLst>
                                          <p:attrName>stroke.color</p:attrName>
                                        </p:attrNameLst>
                                      </p:cBhvr>
                                      <p:to>
                                        <a:schemeClr val="accent2"/>
                                      </p:to>
                                    </p:animClr>
                                    <p:set>
                                      <p:cBhvr>
                                        <p:cTn id="90" dur="1000" fill="hold"/>
                                        <p:tgtEl>
                                          <p:spTgt spid="49"/>
                                        </p:tgtEl>
                                        <p:attrNameLst>
                                          <p:attrName>stroke.on</p:attrName>
                                        </p:attrNameLst>
                                      </p:cBhvr>
                                      <p:to>
                                        <p:strVal val="true"/>
                                      </p:to>
                                    </p:set>
                                  </p:childTnLst>
                                  <p:subTnLst>
                                    <p:animClr clrSpc="rgb" dir="cw">
                                      <p:cBhvr override="childStyle">
                                        <p:cTn dur="1" fill="hold" display="0" masterRel="nextClick" afterEffect="1"/>
                                        <p:tgtEl>
                                          <p:spTgt spid="49"/>
                                        </p:tgtEl>
                                        <p:attrNameLst>
                                          <p:attrName>ppt_c</p:attrName>
                                        </p:attrNameLst>
                                      </p:cBhvr>
                                      <p:to>
                                        <a:srgbClr val="FF0000"/>
                                      </p:to>
                                    </p:animClr>
                                  </p:subTnLst>
                                </p:cTn>
                              </p:par>
                              <p:par>
                                <p:cTn id="91" presetID="7" presetClass="emph" presetSubtype="2" fill="hold" nodeType="withEffect">
                                  <p:stCondLst>
                                    <p:cond delay="0"/>
                                  </p:stCondLst>
                                  <p:childTnLst>
                                    <p:animClr clrSpc="rgb" dir="cw">
                                      <p:cBhvr>
                                        <p:cTn id="92" dur="1000" fill="hold"/>
                                        <p:tgtEl>
                                          <p:spTgt spid="59"/>
                                        </p:tgtEl>
                                        <p:attrNameLst>
                                          <p:attrName>stroke.color</p:attrName>
                                        </p:attrNameLst>
                                      </p:cBhvr>
                                      <p:to>
                                        <a:schemeClr val="accent2"/>
                                      </p:to>
                                    </p:animClr>
                                    <p:set>
                                      <p:cBhvr>
                                        <p:cTn id="93" dur="1000" fill="hold"/>
                                        <p:tgtEl>
                                          <p:spTgt spid="59"/>
                                        </p:tgtEl>
                                        <p:attrNameLst>
                                          <p:attrName>stroke.on</p:attrName>
                                        </p:attrNameLst>
                                      </p:cBhvr>
                                      <p:to>
                                        <p:strVal val="true"/>
                                      </p:to>
                                    </p:set>
                                  </p:childTnLst>
                                  <p:subTnLst>
                                    <p:animClr clrSpc="rgb" dir="cw">
                                      <p:cBhvr override="childStyle">
                                        <p:cTn dur="1" fill="hold" display="0" masterRel="nextClick" afterEffect="1"/>
                                        <p:tgtEl>
                                          <p:spTgt spid="59"/>
                                        </p:tgtEl>
                                        <p:attrNameLst>
                                          <p:attrName>ppt_c</p:attrName>
                                        </p:attrNameLst>
                                      </p:cBhvr>
                                      <p:to>
                                        <a:srgbClr val="FF0000"/>
                                      </p:to>
                                    </p:animClr>
                                  </p:subTnLst>
                                </p:cTn>
                              </p:par>
                              <p:par>
                                <p:cTn id="94" presetID="7" presetClass="emph" presetSubtype="2" fill="hold" nodeType="withEffect">
                                  <p:stCondLst>
                                    <p:cond delay="0"/>
                                  </p:stCondLst>
                                  <p:childTnLst>
                                    <p:animClr clrSpc="rgb" dir="cw">
                                      <p:cBhvr>
                                        <p:cTn id="95" dur="1000" fill="hold"/>
                                        <p:tgtEl>
                                          <p:spTgt spid="108"/>
                                        </p:tgtEl>
                                        <p:attrNameLst>
                                          <p:attrName>stroke.color</p:attrName>
                                        </p:attrNameLst>
                                      </p:cBhvr>
                                      <p:to>
                                        <a:schemeClr val="accent2"/>
                                      </p:to>
                                    </p:animClr>
                                    <p:set>
                                      <p:cBhvr>
                                        <p:cTn id="96" dur="1000" fill="hold"/>
                                        <p:tgtEl>
                                          <p:spTgt spid="108"/>
                                        </p:tgtEl>
                                        <p:attrNameLst>
                                          <p:attrName>stroke.on</p:attrName>
                                        </p:attrNameLst>
                                      </p:cBhvr>
                                      <p:to>
                                        <p:strVal val="true"/>
                                      </p:to>
                                    </p:set>
                                  </p:childTnLst>
                                  <p:subTnLst>
                                    <p:animClr clrSpc="rgb" dir="cw">
                                      <p:cBhvr override="childStyle">
                                        <p:cTn dur="1" fill="hold" display="0" masterRel="nextClick" afterEffect="1"/>
                                        <p:tgtEl>
                                          <p:spTgt spid="108"/>
                                        </p:tgtEl>
                                        <p:attrNameLst>
                                          <p:attrName>ppt_c</p:attrName>
                                        </p:attrNameLst>
                                      </p:cBhvr>
                                      <p:to>
                                        <a:srgbClr val="FF0000"/>
                                      </p:to>
                                    </p:animClr>
                                  </p:subTnLst>
                                </p:cTn>
                              </p:par>
                            </p:childTnLst>
                          </p:cTn>
                        </p:par>
                      </p:childTnLst>
                    </p:cTn>
                  </p:par>
                </p:childTnLst>
              </p:cTn>
              <p:prevCondLst>
                <p:cond evt="onPrev" delay="0">
                  <p:tgtEl>
                    <p:sldTgt/>
                  </p:tgtEl>
                </p:cond>
              </p:prevCondLst>
              <p:nextCondLst>
                <p:cond evt="onNext" delay="0">
                  <p:tgtEl>
                    <p:sldTgt/>
                  </p:tgtEl>
                </p:cond>
              </p:nextCondLst>
            </p:seq>
            <p:seq concurrent="1" nextAc="seek">
              <p:cTn id="97" restart="whenNotActive" fill="hold" evtFilter="cancelBubble" nodeType="interactiveSeq">
                <p:stCondLst>
                  <p:cond evt="onClick" delay="0">
                    <p:tgtEl>
                      <p:spTgt spid="2"/>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24" presetClass="emph" presetSubtype="0" repeatCount="2000" fill="remove" nodeType="withEffect">
                                  <p:stCondLst>
                                    <p:cond delay="0"/>
                                  </p:stCondLst>
                                  <p:childTnLst>
                                    <p:animClr clrSpc="hsl" dir="cw">
                                      <p:cBhvr override="childStyle">
                                        <p:cTn id="101" dur="500" fill="hold"/>
                                        <p:tgtEl>
                                          <p:spTgt spid="51"/>
                                        </p:tgtEl>
                                        <p:attrNameLst>
                                          <p:attrName>style.color</p:attrName>
                                        </p:attrNameLst>
                                      </p:cBhvr>
                                      <p:by>
                                        <p:hsl h="0" s="-12549" l="-25098"/>
                                      </p:by>
                                    </p:animClr>
                                    <p:animClr clrSpc="hsl" dir="cw">
                                      <p:cBhvr>
                                        <p:cTn id="102" dur="500" fill="hold"/>
                                        <p:tgtEl>
                                          <p:spTgt spid="51"/>
                                        </p:tgtEl>
                                        <p:attrNameLst>
                                          <p:attrName>fillcolor</p:attrName>
                                        </p:attrNameLst>
                                      </p:cBhvr>
                                      <p:by>
                                        <p:hsl h="0" s="-12549" l="-25098"/>
                                      </p:by>
                                    </p:animClr>
                                    <p:animClr clrSpc="hsl" dir="cw">
                                      <p:cBhvr>
                                        <p:cTn id="103" dur="500" fill="hold"/>
                                        <p:tgtEl>
                                          <p:spTgt spid="51"/>
                                        </p:tgtEl>
                                        <p:attrNameLst>
                                          <p:attrName>stroke.color</p:attrName>
                                        </p:attrNameLst>
                                      </p:cBhvr>
                                      <p:by>
                                        <p:hsl h="0" s="-12549" l="-25098"/>
                                      </p:by>
                                    </p:animClr>
                                    <p:set>
                                      <p:cBhvr>
                                        <p:cTn id="104" dur="500" fill="hold"/>
                                        <p:tgtEl>
                                          <p:spTgt spid="51"/>
                                        </p:tgtEl>
                                        <p:attrNameLst>
                                          <p:attrName>fill.type</p:attrName>
                                        </p:attrNameLst>
                                      </p:cBhvr>
                                      <p:to>
                                        <p:strVal val="solid"/>
                                      </p:to>
                                    </p:set>
                                  </p:childTnLst>
                                </p:cTn>
                              </p:par>
                            </p:childTnLst>
                          </p:cTn>
                        </p:par>
                      </p:childTnLst>
                    </p:cTn>
                  </p:par>
                </p:childTnLst>
              </p:cTn>
              <p:nextCondLst>
                <p:cond evt="onClick" delay="0">
                  <p:tgtEl>
                    <p:spTgt spid="2"/>
                  </p:tgtEl>
                </p:cond>
              </p:nextCondLst>
            </p:seq>
          </p:childTnLst>
        </p:cTn>
      </p:par>
    </p:tnLst>
    <p:bldLst>
      <p:bldP spid="6" grpId="0" animBg="1"/>
      <p:bldP spid="23"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533400" y="762000"/>
            <a:ext cx="8153400" cy="6001643"/>
          </a:xfrm>
          <a:prstGeom prst="rect">
            <a:avLst/>
          </a:prstGeom>
        </p:spPr>
        <p:txBody>
          <a:bodyPr>
            <a:spAutoFit/>
          </a:bodyPr>
          <a:lstStyle/>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V</a:t>
            </a:r>
            <a:r>
              <a:rPr lang="en-US" sz="3200" baseline="-25000" smtClean="0">
                <a:solidFill>
                  <a:srgbClr val="0000FF"/>
                </a:solidFill>
                <a:latin typeface="Times New Roman" pitchFamily="18" charset="0"/>
                <a:cs typeface="Times New Roman" pitchFamily="18" charset="0"/>
              </a:rPr>
              <a:t>1</a:t>
            </a:r>
            <a:r>
              <a:rPr lang="en-US" sz="3200" smtClean="0">
                <a:solidFill>
                  <a:srgbClr val="0000FF"/>
                </a:solidFill>
                <a:latin typeface="Times New Roman" pitchFamily="18" charset="0"/>
                <a:cs typeface="Times New Roman" pitchFamily="18" charset="0"/>
              </a:rPr>
              <a:t> </a:t>
            </a:r>
            <a:r>
              <a:rPr lang="en-US" sz="3200" baseline="-250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:Điện áp nguồn</a:t>
            </a:r>
            <a:r>
              <a:rPr lang="en-US" sz="3200" baseline="-25000">
                <a:solidFill>
                  <a:srgbClr val="0000FF"/>
                </a:solidFill>
                <a:latin typeface="Times New Roman" pitchFamily="18" charset="0"/>
                <a:cs typeface="Times New Roman" pitchFamily="18" charset="0"/>
              </a:rPr>
              <a:t>                        </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T</a:t>
            </a:r>
            <a:r>
              <a:rPr lang="en-US" sz="3200">
                <a:solidFill>
                  <a:srgbClr val="0000FF"/>
                </a:solidFill>
                <a:latin typeface="Times New Roman" pitchFamily="18" charset="0"/>
                <a:cs typeface="Times New Roman" pitchFamily="18" charset="0"/>
              </a:rPr>
              <a:t>: Biến áp nguồn</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V</a:t>
            </a:r>
            <a:r>
              <a:rPr lang="en-US" sz="3200" baseline="-25000">
                <a:solidFill>
                  <a:srgbClr val="0000FF"/>
                </a:solidFill>
                <a:latin typeface="Times New Roman" pitchFamily="18" charset="0"/>
                <a:cs typeface="Times New Roman" pitchFamily="18" charset="0"/>
              </a:rPr>
              <a:t>2</a:t>
            </a:r>
            <a:r>
              <a:rPr lang="en-US" sz="3200">
                <a:solidFill>
                  <a:srgbClr val="0000FF"/>
                </a:solidFill>
                <a:latin typeface="Times New Roman" pitchFamily="18" charset="0"/>
                <a:cs typeface="Times New Roman" pitchFamily="18" charset="0"/>
              </a:rPr>
              <a:t>: Điện áp thứ cấp</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D</a:t>
            </a:r>
            <a:r>
              <a:rPr lang="en-US" sz="3200" baseline="-25000">
                <a:solidFill>
                  <a:srgbClr val="0000FF"/>
                </a:solidFill>
                <a:latin typeface="Times New Roman" pitchFamily="18" charset="0"/>
                <a:cs typeface="Times New Roman" pitchFamily="18" charset="0"/>
              </a:rPr>
              <a:t>1</a:t>
            </a: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D</a:t>
            </a:r>
            <a:r>
              <a:rPr lang="en-US" sz="3200" baseline="-25000" smtClean="0">
                <a:solidFill>
                  <a:srgbClr val="0000FF"/>
                </a:solidFill>
                <a:latin typeface="Times New Roman" pitchFamily="18" charset="0"/>
                <a:cs typeface="Times New Roman" pitchFamily="18" charset="0"/>
              </a:rPr>
              <a:t>2,</a:t>
            </a:r>
            <a:r>
              <a:rPr lang="en-US" sz="3200" smtClean="0">
                <a:solidFill>
                  <a:srgbClr val="0000FF"/>
                </a:solidFill>
                <a:latin typeface="Times New Roman" pitchFamily="18" charset="0"/>
                <a:cs typeface="Times New Roman" pitchFamily="18" charset="0"/>
              </a:rPr>
              <a:t> D</a:t>
            </a:r>
            <a:r>
              <a:rPr lang="en-US" sz="3200" baseline="-25000" smtClean="0">
                <a:solidFill>
                  <a:srgbClr val="0000FF"/>
                </a:solidFill>
                <a:latin typeface="Times New Roman" pitchFamily="18" charset="0"/>
                <a:cs typeface="Times New Roman" pitchFamily="18" charset="0"/>
              </a:rPr>
              <a:t>3</a:t>
            </a:r>
            <a:r>
              <a:rPr lang="en-US" sz="3200" smtClean="0">
                <a:solidFill>
                  <a:srgbClr val="0000FF"/>
                </a:solidFill>
                <a:latin typeface="Times New Roman" pitchFamily="18" charset="0"/>
                <a:cs typeface="Times New Roman" pitchFamily="18" charset="0"/>
              </a:rPr>
              <a:t>, D4</a:t>
            </a:r>
            <a:r>
              <a:rPr lang="en-US" sz="3200" baseline="-25000" smtClean="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Diode</a:t>
            </a:r>
            <a:endParaRPr lang="vi-VN" sz="3200">
              <a:solidFill>
                <a:srgbClr val="0000FF"/>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R</a:t>
            </a:r>
            <a:r>
              <a:rPr lang="en-US" sz="3200" baseline="-25000" smtClean="0">
                <a:solidFill>
                  <a:srgbClr val="0000FF"/>
                </a:solidFill>
                <a:latin typeface="Times New Roman" pitchFamily="18" charset="0"/>
                <a:cs typeface="Times New Roman" pitchFamily="18" charset="0"/>
              </a:rPr>
              <a:t>t</a:t>
            </a:r>
            <a:r>
              <a:rPr lang="en-US" sz="3200">
                <a:solidFill>
                  <a:srgbClr val="0000FF"/>
                </a:solidFill>
                <a:latin typeface="Times New Roman" pitchFamily="18" charset="0"/>
                <a:cs typeface="Times New Roman" pitchFamily="18" charset="0"/>
              </a:rPr>
              <a:t> </a:t>
            </a:r>
            <a:r>
              <a:rPr lang="en-US" sz="3200" baseline="-25000" smtClean="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Led : </a:t>
            </a:r>
            <a:r>
              <a:rPr lang="en-US" sz="3200">
                <a:solidFill>
                  <a:srgbClr val="0000FF"/>
                </a:solidFill>
                <a:latin typeface="Times New Roman" pitchFamily="18" charset="0"/>
                <a:cs typeface="Times New Roman" pitchFamily="18" charset="0"/>
              </a:rPr>
              <a:t>tải</a:t>
            </a:r>
            <a:endParaRPr lang="vi-VN" sz="3200">
              <a:solidFill>
                <a:srgbClr val="0000FF"/>
              </a:solidFill>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Khi tại A có nửa chu kỳ dương thì diode </a:t>
            </a:r>
            <a:r>
              <a:rPr lang="en-US" sz="3200" smtClean="0">
                <a:solidFill>
                  <a:srgbClr val="0000FF"/>
                </a:solidFill>
                <a:latin typeface="Times New Roman" pitchFamily="18" charset="0"/>
                <a:cs typeface="Times New Roman" pitchFamily="18" charset="0"/>
              </a:rPr>
              <a:t>D</a:t>
            </a:r>
            <a:r>
              <a:rPr lang="en-US" sz="3200" baseline="-25000" smtClean="0">
                <a:solidFill>
                  <a:srgbClr val="0000FF"/>
                </a:solidFill>
                <a:latin typeface="Times New Roman" pitchFamily="18" charset="0"/>
                <a:cs typeface="Times New Roman" pitchFamily="18" charset="0"/>
              </a:rPr>
              <a:t>1,</a:t>
            </a:r>
            <a:r>
              <a:rPr lang="en-US" sz="3200" smtClean="0">
                <a:solidFill>
                  <a:srgbClr val="0000FF"/>
                </a:solidFill>
                <a:latin typeface="Times New Roman" pitchFamily="18" charset="0"/>
                <a:cs typeface="Times New Roman" pitchFamily="18" charset="0"/>
              </a:rPr>
              <a:t> D</a:t>
            </a:r>
            <a:r>
              <a:rPr lang="en-US" sz="3200" baseline="-25000" smtClean="0">
                <a:solidFill>
                  <a:srgbClr val="0000FF"/>
                </a:solidFill>
                <a:latin typeface="Times New Roman" pitchFamily="18" charset="0"/>
                <a:cs typeface="Times New Roman" pitchFamily="18" charset="0"/>
              </a:rPr>
              <a:t>3 </a:t>
            </a:r>
            <a:r>
              <a:rPr lang="en-US" sz="3200" smtClean="0">
                <a:solidFill>
                  <a:srgbClr val="0000FF"/>
                </a:solidFill>
                <a:latin typeface="Times New Roman" pitchFamily="18" charset="0"/>
                <a:cs typeface="Times New Roman" pitchFamily="18" charset="0"/>
              </a:rPr>
              <a:t>phân </a:t>
            </a:r>
            <a:r>
              <a:rPr lang="en-US" sz="3200">
                <a:solidFill>
                  <a:srgbClr val="0000FF"/>
                </a:solidFill>
                <a:latin typeface="Times New Roman" pitchFamily="18" charset="0"/>
                <a:cs typeface="Times New Roman" pitchFamily="18" charset="0"/>
              </a:rPr>
              <a:t>cực thuân nên dẫn điện và cho ra dòng điện trên tải </a:t>
            </a:r>
            <a:r>
              <a:rPr lang="en-US" sz="3200" smtClean="0">
                <a:solidFill>
                  <a:srgbClr val="0000FF"/>
                </a:solidFill>
                <a:latin typeface="Times New Roman" pitchFamily="18" charset="0"/>
                <a:cs typeface="Times New Roman" pitchFamily="18" charset="0"/>
              </a:rPr>
              <a:t>I</a:t>
            </a:r>
            <a:r>
              <a:rPr lang="en-US" sz="3200" baseline="-25000">
                <a:solidFill>
                  <a:srgbClr val="0000FF"/>
                </a:solidFill>
                <a:latin typeface="Times New Roman" pitchFamily="18" charset="0"/>
                <a:cs typeface="Times New Roman" pitchFamily="18" charset="0"/>
              </a:rPr>
              <a:t>t</a:t>
            </a:r>
            <a:r>
              <a:rPr lang="en-US" sz="3200" baseline="-250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I</a:t>
            </a:r>
            <a:r>
              <a:rPr lang="en-US" sz="3200" baseline="-25000">
                <a:solidFill>
                  <a:srgbClr val="0000FF"/>
                </a:solidFill>
                <a:latin typeface="Times New Roman" pitchFamily="18" charset="0"/>
                <a:cs typeface="Times New Roman" pitchFamily="18" charset="0"/>
              </a:rPr>
              <a:t>a</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tăng theo nửa chu kỳ dương và điện áp đặt trên tải là </a:t>
            </a:r>
            <a:r>
              <a:rPr lang="en-US" sz="3200" smtClean="0">
                <a:solidFill>
                  <a:srgbClr val="0000FF"/>
                </a:solidFill>
                <a:latin typeface="Times New Roman" pitchFamily="18" charset="0"/>
                <a:cs typeface="Times New Roman" pitchFamily="18" charset="0"/>
              </a:rPr>
              <a:t>V</a:t>
            </a:r>
            <a:r>
              <a:rPr lang="en-US" sz="3200" baseline="-25000">
                <a:solidFill>
                  <a:srgbClr val="0000FF"/>
                </a:solidFill>
                <a:latin typeface="Times New Roman" pitchFamily="18" charset="0"/>
                <a:cs typeface="Times New Roman" pitchFamily="18" charset="0"/>
              </a:rPr>
              <a:t>t</a:t>
            </a:r>
            <a:r>
              <a:rPr lang="en-US" sz="3200" smtClean="0">
                <a:solidFill>
                  <a:srgbClr val="0000FF"/>
                </a:solidFill>
                <a:latin typeface="Times New Roman" pitchFamily="18" charset="0"/>
                <a:cs typeface="Times New Roman" pitchFamily="18" charset="0"/>
              </a:rPr>
              <a:t>.</a:t>
            </a:r>
            <a:endParaRPr lang="en-US" sz="3200">
              <a:solidFill>
                <a:srgbClr val="0000FF"/>
              </a:solidFill>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 Lúc đó tại B có điện áp âm hơn A, diode </a:t>
            </a:r>
            <a:r>
              <a:rPr lang="en-US" sz="3200" smtClean="0">
                <a:solidFill>
                  <a:srgbClr val="0000FF"/>
                </a:solidFill>
                <a:latin typeface="Times New Roman" pitchFamily="18" charset="0"/>
                <a:cs typeface="Times New Roman" pitchFamily="18" charset="0"/>
              </a:rPr>
              <a:t>D</a:t>
            </a:r>
            <a:r>
              <a:rPr lang="en-US" sz="3200" baseline="-25000">
                <a:solidFill>
                  <a:srgbClr val="0000FF"/>
                </a:solidFill>
                <a:latin typeface="Times New Roman" pitchFamily="18" charset="0"/>
                <a:cs typeface="Times New Roman" pitchFamily="18" charset="0"/>
              </a:rPr>
              <a:t>2</a:t>
            </a:r>
            <a:r>
              <a:rPr lang="en-US" sz="3200" smtClean="0">
                <a:solidFill>
                  <a:srgbClr val="0000FF"/>
                </a:solidFill>
                <a:latin typeface="Times New Roman" pitchFamily="18" charset="0"/>
                <a:cs typeface="Times New Roman" pitchFamily="18" charset="0"/>
              </a:rPr>
              <a:t>, D</a:t>
            </a:r>
            <a:r>
              <a:rPr lang="en-US" sz="3200" baseline="-25000" smtClean="0">
                <a:solidFill>
                  <a:srgbClr val="0000FF"/>
                </a:solidFill>
                <a:latin typeface="Times New Roman" pitchFamily="18" charset="0"/>
                <a:cs typeface="Times New Roman" pitchFamily="18" charset="0"/>
              </a:rPr>
              <a:t>4 </a:t>
            </a:r>
            <a:r>
              <a:rPr lang="en-US" sz="3200" smtClean="0">
                <a:solidFill>
                  <a:srgbClr val="0000FF"/>
                </a:solidFill>
                <a:latin typeface="Times New Roman" pitchFamily="18" charset="0"/>
                <a:cs typeface="Times New Roman" pitchFamily="18" charset="0"/>
              </a:rPr>
              <a:t>được </a:t>
            </a:r>
            <a:r>
              <a:rPr lang="en-US" sz="3200">
                <a:solidFill>
                  <a:srgbClr val="0000FF"/>
                </a:solidFill>
                <a:latin typeface="Times New Roman" pitchFamily="18" charset="0"/>
                <a:cs typeface="Times New Roman" pitchFamily="18" charset="0"/>
              </a:rPr>
              <a:t>phân cực ngược nên ngưng dẫn.</a:t>
            </a:r>
            <a:endParaRPr lang="vi-VN" sz="3200">
              <a:solidFill>
                <a:srgbClr val="0000FF"/>
              </a:solidFill>
              <a:latin typeface="Times New Roman" pitchFamily="18" charset="0"/>
              <a:cs typeface="Times New Roman" pitchFamily="18" charset="0"/>
            </a:endParaRPr>
          </a:p>
          <a:p>
            <a:pPr marL="457200" indent="-457200">
              <a:buFontTx/>
              <a:buChar char="-"/>
              <a:defRPr/>
            </a:pPr>
            <a:endParaRPr lang="vi-VN" sz="3200">
              <a:solidFill>
                <a:srgbClr val="0000FF"/>
              </a:solidFill>
              <a:latin typeface="Times New Roman" pitchFamily="18" charset="0"/>
              <a:cs typeface="Times New Roman" pitchFamily="18" charset="0"/>
            </a:endParaRPr>
          </a:p>
        </p:txBody>
      </p:sp>
      <p:sp>
        <p:nvSpPr>
          <p:cNvPr id="23556" name="Rectangle 2"/>
          <p:cNvSpPr>
            <a:spLocks noChangeArrowheads="1"/>
          </p:cNvSpPr>
          <p:nvPr/>
        </p:nvSpPr>
        <p:spPr bwMode="auto">
          <a:xfrm>
            <a:off x="838200" y="76200"/>
            <a:ext cx="49482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b="1">
                <a:solidFill>
                  <a:srgbClr val="FF0000"/>
                </a:solidFill>
                <a:latin typeface="Times New Roman" pitchFamily="18" charset="0"/>
                <a:cs typeface="Times New Roman" pitchFamily="18" charset="0"/>
              </a:rPr>
              <a:t> b. Nguyên lý làm việc:</a:t>
            </a:r>
          </a:p>
        </p:txBody>
      </p:sp>
    </p:spTree>
  </p:cSld>
  <p:clrMapOvr>
    <a:masterClrMapping/>
  </p:clrMapOvr>
  <p:transition>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8"/>
          <p:cNvSpPr>
            <a:spLocks noChangeArrowheads="1"/>
          </p:cNvSpPr>
          <p:nvPr/>
        </p:nvSpPr>
        <p:spPr bwMode="auto">
          <a:xfrm>
            <a:off x="1143000" y="685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 name="Rectangle 1"/>
          <p:cNvSpPr/>
          <p:nvPr/>
        </p:nvSpPr>
        <p:spPr>
          <a:xfrm>
            <a:off x="762000" y="457200"/>
            <a:ext cx="7543800" cy="6001643"/>
          </a:xfrm>
          <a:prstGeom prst="rect">
            <a:avLst/>
          </a:prstGeom>
        </p:spPr>
        <p:txBody>
          <a:bodyPr>
            <a:spAutoFit/>
          </a:bodyPr>
          <a:lstStyle/>
          <a:p>
            <a:pPr>
              <a:defRPr/>
            </a:pPr>
            <a:endParaRPr lang="en-US" sz="3200">
              <a:latin typeface="Times New Roman" pitchFamily="18" charset="0"/>
              <a:cs typeface="Times New Roman" pitchFamily="18" charset="0"/>
            </a:endParaRPr>
          </a:p>
          <a:p>
            <a:pPr marL="457200" indent="-457200">
              <a:buFontTx/>
              <a:buChar char="-"/>
              <a:defRPr/>
            </a:pPr>
            <a:r>
              <a:rPr lang="en-US" sz="3200">
                <a:solidFill>
                  <a:srgbClr val="0000FF"/>
                </a:solidFill>
                <a:latin typeface="Times New Roman" pitchFamily="18" charset="0"/>
                <a:cs typeface="Times New Roman" pitchFamily="18" charset="0"/>
              </a:rPr>
              <a:t>Khi tại A có nửa chu kỳ âm, diode D</a:t>
            </a:r>
            <a:r>
              <a:rPr lang="en-US" sz="3200" baseline="-25000">
                <a:solidFill>
                  <a:srgbClr val="0000FF"/>
                </a:solidFill>
                <a:latin typeface="Times New Roman" pitchFamily="18" charset="0"/>
                <a:cs typeface="Times New Roman" pitchFamily="18" charset="0"/>
              </a:rPr>
              <a:t>1,</a:t>
            </a:r>
            <a:r>
              <a:rPr lang="en-US" sz="3200">
                <a:solidFill>
                  <a:srgbClr val="0000FF"/>
                </a:solidFill>
                <a:latin typeface="Times New Roman" pitchFamily="18" charset="0"/>
                <a:cs typeface="Times New Roman" pitchFamily="18" charset="0"/>
              </a:rPr>
              <a:t> D</a:t>
            </a:r>
            <a:r>
              <a:rPr lang="en-US" sz="3200" baseline="-25000">
                <a:solidFill>
                  <a:srgbClr val="0000FF"/>
                </a:solidFill>
                <a:latin typeface="Times New Roman" pitchFamily="18" charset="0"/>
                <a:cs typeface="Times New Roman" pitchFamily="18" charset="0"/>
              </a:rPr>
              <a:t>3 </a:t>
            </a:r>
            <a:r>
              <a:rPr lang="en-US" sz="3200" smtClean="0">
                <a:solidFill>
                  <a:srgbClr val="0000FF"/>
                </a:solidFill>
                <a:latin typeface="Times New Roman" pitchFamily="18" charset="0"/>
                <a:cs typeface="Times New Roman" pitchFamily="18" charset="0"/>
              </a:rPr>
              <a:t>được </a:t>
            </a:r>
            <a:r>
              <a:rPr lang="en-US" sz="3200">
                <a:solidFill>
                  <a:srgbClr val="0000FF"/>
                </a:solidFill>
                <a:latin typeface="Times New Roman" pitchFamily="18" charset="0"/>
                <a:cs typeface="Times New Roman" pitchFamily="18" charset="0"/>
              </a:rPr>
              <a:t>phân cực ngược nên ngưng dẫn. </a:t>
            </a:r>
          </a:p>
          <a:p>
            <a:pPr marL="457200" indent="-457200">
              <a:buFontTx/>
              <a:buChar char="-"/>
              <a:defRPr/>
            </a:pPr>
            <a:r>
              <a:rPr lang="en-US" sz="3200">
                <a:solidFill>
                  <a:srgbClr val="0000FF"/>
                </a:solidFill>
                <a:latin typeface="Times New Roman" pitchFamily="18" charset="0"/>
                <a:cs typeface="Times New Roman" pitchFamily="18" charset="0"/>
              </a:rPr>
              <a:t>Lúc đó tại B có nửa chu kỳ dương thì diode </a:t>
            </a:r>
            <a:r>
              <a:rPr lang="en-US" sz="3200" smtClean="0">
                <a:solidFill>
                  <a:srgbClr val="0000FF"/>
                </a:solidFill>
                <a:latin typeface="Times New Roman" pitchFamily="18" charset="0"/>
                <a:cs typeface="Times New Roman" pitchFamily="18" charset="0"/>
              </a:rPr>
              <a:t>D</a:t>
            </a:r>
            <a:r>
              <a:rPr lang="en-US" sz="3200" baseline="-25000" smtClean="0">
                <a:solidFill>
                  <a:srgbClr val="0000FF"/>
                </a:solidFill>
                <a:latin typeface="Times New Roman" pitchFamily="18" charset="0"/>
                <a:cs typeface="Times New Roman" pitchFamily="18" charset="0"/>
              </a:rPr>
              <a:t>2,</a:t>
            </a:r>
            <a:r>
              <a:rPr lang="en-US" sz="3200" smtClean="0">
                <a:solidFill>
                  <a:srgbClr val="0000FF"/>
                </a:solidFill>
                <a:latin typeface="Times New Roman" pitchFamily="18" charset="0"/>
                <a:cs typeface="Times New Roman" pitchFamily="18" charset="0"/>
              </a:rPr>
              <a:t> D</a:t>
            </a:r>
            <a:r>
              <a:rPr lang="en-US" sz="3200" baseline="-25000">
                <a:solidFill>
                  <a:srgbClr val="0000FF"/>
                </a:solidFill>
                <a:latin typeface="Times New Roman" pitchFamily="18" charset="0"/>
                <a:cs typeface="Times New Roman" pitchFamily="18" charset="0"/>
              </a:rPr>
              <a:t>4</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phân cực thuận nên dẫn điện, cho ra dòng điên trên tải </a:t>
            </a:r>
            <a:r>
              <a:rPr lang="en-US" sz="3200" smtClean="0">
                <a:solidFill>
                  <a:srgbClr val="0000FF"/>
                </a:solidFill>
                <a:latin typeface="Times New Roman" pitchFamily="18" charset="0"/>
                <a:cs typeface="Times New Roman" pitchFamily="18" charset="0"/>
              </a:rPr>
              <a:t>I</a:t>
            </a:r>
            <a:r>
              <a:rPr lang="en-US" sz="3200" baseline="-25000">
                <a:solidFill>
                  <a:srgbClr val="0000FF"/>
                </a:solidFill>
                <a:latin typeface="Times New Roman" pitchFamily="18" charset="0"/>
                <a:cs typeface="Times New Roman" pitchFamily="18" charset="0"/>
              </a:rPr>
              <a:t>t</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 </a:t>
            </a:r>
            <a:r>
              <a:rPr lang="en-US" sz="3200" smtClean="0">
                <a:solidFill>
                  <a:srgbClr val="0000FF"/>
                </a:solidFill>
                <a:latin typeface="Times New Roman" pitchFamily="18" charset="0"/>
                <a:cs typeface="Times New Roman" pitchFamily="18" charset="0"/>
              </a:rPr>
              <a:t>I</a:t>
            </a:r>
            <a:r>
              <a:rPr lang="en-US" sz="3200" baseline="-25000" smtClean="0">
                <a:solidFill>
                  <a:srgbClr val="0000FF"/>
                </a:solidFill>
                <a:latin typeface="Times New Roman" pitchFamily="18" charset="0"/>
                <a:cs typeface="Times New Roman" pitchFamily="18" charset="0"/>
              </a:rPr>
              <a:t>b</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tăng theo bán lý dương và điện áp đặt trên tải là </a:t>
            </a:r>
            <a:r>
              <a:rPr lang="en-US" sz="3200" smtClean="0">
                <a:solidFill>
                  <a:srgbClr val="0000FF"/>
                </a:solidFill>
                <a:latin typeface="Times New Roman" pitchFamily="18" charset="0"/>
                <a:cs typeface="Times New Roman" pitchFamily="18" charset="0"/>
              </a:rPr>
              <a:t>V</a:t>
            </a:r>
            <a:r>
              <a:rPr lang="en-US" sz="3200" baseline="-25000">
                <a:solidFill>
                  <a:srgbClr val="0000FF"/>
                </a:solidFill>
                <a:latin typeface="Times New Roman" pitchFamily="18" charset="0"/>
                <a:cs typeface="Times New Roman" pitchFamily="18" charset="0"/>
              </a:rPr>
              <a:t>t</a:t>
            </a:r>
            <a:r>
              <a:rPr lang="en-US" sz="3200" smtClean="0">
                <a:solidFill>
                  <a:srgbClr val="0000FF"/>
                </a:solidFill>
                <a:latin typeface="Times New Roman" pitchFamily="18" charset="0"/>
                <a:cs typeface="Times New Roman" pitchFamily="18" charset="0"/>
              </a:rPr>
              <a:t>. </a:t>
            </a:r>
            <a:endParaRPr lang="en-US" sz="3200">
              <a:solidFill>
                <a:srgbClr val="0000FF"/>
              </a:solidFill>
              <a:latin typeface="Times New Roman" pitchFamily="18" charset="0"/>
              <a:cs typeface="Times New Roman" pitchFamily="18" charset="0"/>
            </a:endParaRPr>
          </a:p>
          <a:p>
            <a:pPr marL="457200" indent="-457200">
              <a:buFontTx/>
              <a:buChar char="-"/>
              <a:defRPr/>
            </a:pPr>
            <a:endParaRPr lang="en-US" sz="3200">
              <a:solidFill>
                <a:srgbClr val="0000FF"/>
              </a:solidFill>
              <a:latin typeface="Times New Roman" pitchFamily="18" charset="0"/>
              <a:cs typeface="Times New Roman" pitchFamily="18" charset="0"/>
            </a:endParaRPr>
          </a:p>
          <a:p>
            <a:pPr marL="457200" indent="-457200">
              <a:buFontTx/>
              <a:buChar char="-"/>
              <a:defRPr/>
            </a:pPr>
            <a:r>
              <a:rPr lang="en-US" sz="3200" b="1">
                <a:solidFill>
                  <a:srgbClr val="0000FF"/>
                </a:solidFill>
                <a:latin typeface="Times New Roman" pitchFamily="18" charset="0"/>
                <a:cs typeface="Times New Roman" pitchFamily="18" charset="0"/>
              </a:rPr>
              <a:t>Như vậy:</a:t>
            </a:r>
            <a:r>
              <a:rPr lang="en-US" sz="3200">
                <a:solidFill>
                  <a:srgbClr val="0000FF"/>
                </a:solidFill>
                <a:latin typeface="Times New Roman" pitchFamily="18" charset="0"/>
                <a:cs typeface="Times New Roman" pitchFamily="18" charset="0"/>
              </a:rPr>
              <a:t> Dòng điện qua tải </a:t>
            </a:r>
            <a:r>
              <a:rPr lang="en-US" sz="3200" smtClean="0">
                <a:solidFill>
                  <a:srgbClr val="0000FF"/>
                </a:solidFill>
                <a:latin typeface="Times New Roman" pitchFamily="18" charset="0"/>
                <a:cs typeface="Times New Roman" pitchFamily="18" charset="0"/>
              </a:rPr>
              <a:t>I</a:t>
            </a:r>
            <a:r>
              <a:rPr lang="en-US" sz="3200" baseline="-25000">
                <a:solidFill>
                  <a:srgbClr val="0000FF"/>
                </a:solidFill>
                <a:latin typeface="Times New Roman" pitchFamily="18" charset="0"/>
                <a:cs typeface="Times New Roman" pitchFamily="18" charset="0"/>
              </a:rPr>
              <a:t>t</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và điện áp trên tải </a:t>
            </a:r>
            <a:r>
              <a:rPr lang="en-US" sz="3200" smtClean="0">
                <a:solidFill>
                  <a:srgbClr val="0000FF"/>
                </a:solidFill>
                <a:latin typeface="Times New Roman" pitchFamily="18" charset="0"/>
                <a:cs typeface="Times New Roman" pitchFamily="18" charset="0"/>
              </a:rPr>
              <a:t>V</a:t>
            </a:r>
            <a:r>
              <a:rPr lang="en-US" sz="3200" baseline="-25000">
                <a:solidFill>
                  <a:srgbClr val="0000FF"/>
                </a:solidFill>
                <a:latin typeface="Times New Roman" pitchFamily="18" charset="0"/>
                <a:cs typeface="Times New Roman" pitchFamily="18" charset="0"/>
              </a:rPr>
              <a:t>t</a:t>
            </a:r>
            <a:r>
              <a:rPr lang="en-US" sz="3200" smtClean="0">
                <a:solidFill>
                  <a:srgbClr val="0000FF"/>
                </a:solidFill>
                <a:latin typeface="Times New Roman" pitchFamily="18" charset="0"/>
                <a:cs typeface="Times New Roman" pitchFamily="18" charset="0"/>
              </a:rPr>
              <a:t> </a:t>
            </a:r>
            <a:r>
              <a:rPr lang="en-US" sz="3200">
                <a:solidFill>
                  <a:srgbClr val="0000FF"/>
                </a:solidFill>
                <a:latin typeface="Times New Roman" pitchFamily="18" charset="0"/>
                <a:cs typeface="Times New Roman" pitchFamily="18" charset="0"/>
              </a:rPr>
              <a:t>có cả chu kỳ , do đó mạch điện được gọi là mạch chỉnh lưu điện toàn kỳ.</a:t>
            </a:r>
            <a:endParaRPr lang="vi-VN" sz="3200">
              <a:solidFill>
                <a:srgbClr val="0000FF"/>
              </a:solidFill>
              <a:latin typeface="Times New Roman" pitchFamily="18" charset="0"/>
              <a:cs typeface="Times New Roman" pitchFamily="18" charset="0"/>
            </a:endParaRPr>
          </a:p>
          <a:p>
            <a:pPr marL="457200" indent="-457200">
              <a:buFontTx/>
              <a:buChar char="-"/>
              <a:defRPr/>
            </a:pPr>
            <a:endParaRPr lang="vi-VN" sz="320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8"/>
          <p:cNvSpPr>
            <a:spLocks noChangeArrowheads="1"/>
          </p:cNvSpPr>
          <p:nvPr/>
        </p:nvSpPr>
        <p:spPr bwMode="auto">
          <a:xfrm>
            <a:off x="304800" y="1114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vi-VN"/>
          </a:p>
        </p:txBody>
      </p:sp>
      <p:sp>
        <p:nvSpPr>
          <p:cNvPr id="25603" name="Rectangle 1"/>
          <p:cNvSpPr>
            <a:spLocks noChangeArrowheads="1"/>
          </p:cNvSpPr>
          <p:nvPr/>
        </p:nvSpPr>
        <p:spPr bwMode="auto">
          <a:xfrm>
            <a:off x="533400" y="762000"/>
            <a:ext cx="8153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a:solidFill>
                  <a:srgbClr val="0000FF"/>
                </a:solidFill>
                <a:latin typeface="Times New Roman" pitchFamily="18" charset="0"/>
                <a:cs typeface="Times New Roman" pitchFamily="18" charset="0"/>
              </a:rPr>
              <a:t>         </a:t>
            </a:r>
            <a:endParaRPr lang="vi-VN" sz="3200">
              <a:solidFill>
                <a:srgbClr val="0000FF"/>
              </a:solidFill>
              <a:latin typeface="Times New Roman" pitchFamily="18" charset="0"/>
              <a:cs typeface="Times New Roman" pitchFamily="18" charset="0"/>
            </a:endParaRPr>
          </a:p>
        </p:txBody>
      </p:sp>
      <p:sp>
        <p:nvSpPr>
          <p:cNvPr id="22532" name="Rectangle 2"/>
          <p:cNvSpPr>
            <a:spLocks noChangeArrowheads="1"/>
          </p:cNvSpPr>
          <p:nvPr/>
        </p:nvSpPr>
        <p:spPr bwMode="auto">
          <a:xfrm>
            <a:off x="838200" y="76200"/>
            <a:ext cx="79248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3200" b="1">
                <a:solidFill>
                  <a:srgbClr val="FF0000"/>
                </a:solidFill>
                <a:latin typeface="Times New Roman" pitchFamily="18" charset="0"/>
                <a:cs typeface="Times New Roman" pitchFamily="18" charset="0"/>
              </a:rPr>
              <a:t> c. Khảo sát mạch điện thực tế:</a:t>
            </a:r>
          </a:p>
          <a:p>
            <a:pPr>
              <a:defRPr/>
            </a:pPr>
            <a:endParaRPr lang="en-US" sz="3200" b="1">
              <a:solidFill>
                <a:srgbClr val="FF0000"/>
              </a:solidFill>
              <a:latin typeface="Times New Roman" pitchFamily="18" charset="0"/>
              <a:cs typeface="Times New Roman" pitchFamily="18" charset="0"/>
            </a:endParaRPr>
          </a:p>
          <a:p>
            <a:pPr>
              <a:defRPr/>
            </a:pPr>
            <a:r>
              <a:rPr lang="en-US" sz="3200">
                <a:solidFill>
                  <a:srgbClr val="0000FF"/>
                </a:solidFill>
                <a:latin typeface="Times New Roman" pitchFamily="18" charset="0"/>
                <a:cs typeface="Times New Roman" pitchFamily="18" charset="0"/>
              </a:rPr>
              <a:t>- Đo điện áp ngõ vào biến áp 220 v</a:t>
            </a:r>
          </a:p>
          <a:p>
            <a:pPr>
              <a:defRPr/>
            </a:pPr>
            <a:r>
              <a:rPr lang="en-US" sz="3200">
                <a:solidFill>
                  <a:srgbClr val="0000FF"/>
                </a:solidFill>
                <a:latin typeface="Times New Roman" pitchFamily="18" charset="0"/>
                <a:cs typeface="Times New Roman" pitchFamily="18" charset="0"/>
              </a:rPr>
              <a:t>- Đo điện áp ngõ ra biến áp 12 v</a:t>
            </a:r>
          </a:p>
          <a:p>
            <a:pPr marL="457200" indent="-457200">
              <a:buFontTx/>
              <a:buChar char="-"/>
              <a:defRPr/>
            </a:pPr>
            <a:r>
              <a:rPr lang="en-US" sz="3200" smtClean="0">
                <a:solidFill>
                  <a:srgbClr val="0000FF"/>
                </a:solidFill>
                <a:latin typeface="Times New Roman" pitchFamily="18" charset="0"/>
                <a:cs typeface="Times New Roman" pitchFamily="18" charset="0"/>
              </a:rPr>
              <a:t>Đo </a:t>
            </a:r>
            <a:r>
              <a:rPr lang="en-US" sz="3200">
                <a:solidFill>
                  <a:srgbClr val="0000FF"/>
                </a:solidFill>
                <a:latin typeface="Times New Roman" pitchFamily="18" charset="0"/>
                <a:cs typeface="Times New Roman" pitchFamily="18" charset="0"/>
              </a:rPr>
              <a:t>điện áp sau khi chỉnh lưu </a:t>
            </a:r>
            <a:endParaRPr lang="en-US" sz="3200" smtClean="0">
              <a:solidFill>
                <a:srgbClr val="0000FF"/>
              </a:solidFill>
              <a:latin typeface="Times New Roman" pitchFamily="18" charset="0"/>
              <a:cs typeface="Times New Roman" pitchFamily="18" charset="0"/>
            </a:endParaRPr>
          </a:p>
          <a:p>
            <a:pPr>
              <a:defRPr/>
            </a:pPr>
            <a:endParaRPr lang="en-US" sz="3200" smtClean="0">
              <a:solidFill>
                <a:srgbClr val="0000FF"/>
              </a:solidFill>
              <a:latin typeface="Times New Roman" pitchFamily="18" charset="0"/>
              <a:cs typeface="Times New Roman" pitchFamily="18" charset="0"/>
            </a:endParaRPr>
          </a:p>
          <a:p>
            <a:pPr marL="457200" indent="-457200">
              <a:buFontTx/>
              <a:buChar char="-"/>
              <a:defRPr/>
            </a:pPr>
            <a:r>
              <a:rPr lang="en-US" sz="3200" b="1" smtClean="0">
                <a:solidFill>
                  <a:srgbClr val="0000FF"/>
                </a:solidFill>
                <a:latin typeface="Times New Roman" pitchFamily="18" charset="0"/>
                <a:cs typeface="Times New Roman" pitchFamily="18" charset="0"/>
              </a:rPr>
              <a:t>Nhận </a:t>
            </a:r>
            <a:r>
              <a:rPr lang="en-US" sz="3200" b="1">
                <a:solidFill>
                  <a:srgbClr val="0000FF"/>
                </a:solidFill>
                <a:latin typeface="Times New Roman" pitchFamily="18" charset="0"/>
                <a:cs typeface="Times New Roman" pitchFamily="18" charset="0"/>
              </a:rPr>
              <a:t>xét Điện áp sau chỉnh lưu , </a:t>
            </a:r>
            <a:r>
              <a:rPr lang="en-US" sz="3200" b="1" smtClean="0">
                <a:solidFill>
                  <a:srgbClr val="0000FF"/>
                </a:solidFill>
                <a:latin typeface="Times New Roman" pitchFamily="18" charset="0"/>
                <a:cs typeface="Times New Roman" pitchFamily="18" charset="0"/>
              </a:rPr>
              <a:t>có </a:t>
            </a:r>
            <a:r>
              <a:rPr lang="en-US" sz="3200" b="1">
                <a:solidFill>
                  <a:srgbClr val="0000FF"/>
                </a:solidFill>
                <a:latin typeface="Times New Roman" pitchFamily="18" charset="0"/>
                <a:cs typeface="Times New Roman" pitchFamily="18" charset="0"/>
              </a:rPr>
              <a:t>điện áp lớn </a:t>
            </a:r>
            <a:r>
              <a:rPr lang="en-US" sz="3200" b="1" smtClean="0">
                <a:solidFill>
                  <a:srgbClr val="0000FF"/>
                </a:solidFill>
                <a:latin typeface="Times New Roman" pitchFamily="18" charset="0"/>
                <a:cs typeface="Times New Roman" pitchFamily="18" charset="0"/>
              </a:rPr>
              <a:t>gần b</a:t>
            </a:r>
            <a:r>
              <a:rPr lang="vi-VN" sz="3200" b="1" smtClean="0">
                <a:solidFill>
                  <a:srgbClr val="0000FF"/>
                </a:solidFill>
                <a:latin typeface="Times New Roman" pitchFamily="18" charset="0"/>
                <a:cs typeface="Times New Roman" pitchFamily="18" charset="0"/>
              </a:rPr>
              <a:t>ằ</a:t>
            </a:r>
            <a:r>
              <a:rPr lang="en-US" sz="3200" b="1">
                <a:solidFill>
                  <a:srgbClr val="0000FF"/>
                </a:solidFill>
                <a:latin typeface="Times New Roman" pitchFamily="18" charset="0"/>
                <a:cs typeface="Times New Roman" pitchFamily="18" charset="0"/>
              </a:rPr>
              <a:t>ng V xoay </a:t>
            </a:r>
            <a:r>
              <a:rPr lang="en-US" sz="3200" b="1" smtClean="0">
                <a:solidFill>
                  <a:srgbClr val="0000FF"/>
                </a:solidFill>
                <a:latin typeface="Times New Roman" pitchFamily="18" charset="0"/>
                <a:cs typeface="Times New Roman" pitchFamily="18" charset="0"/>
              </a:rPr>
              <a:t>chiều </a:t>
            </a:r>
            <a:r>
              <a:rPr lang="en-US" sz="3200" b="1">
                <a:solidFill>
                  <a:srgbClr val="0000FF"/>
                </a:solidFill>
                <a:latin typeface="Times New Roman" pitchFamily="18" charset="0"/>
                <a:cs typeface="Times New Roman" pitchFamily="18" charset="0"/>
              </a:rPr>
              <a:t>đặt vào mạch chỉnh lưu.</a:t>
            </a:r>
          </a:p>
          <a:p>
            <a:pPr>
              <a:defRPr/>
            </a:pPr>
            <a:endParaRPr lang="vi-VN" sz="3200">
              <a:solidFill>
                <a:srgbClr val="0000FF"/>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NI-Times" pitchFamily="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NI-Times"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2550</TotalTime>
  <Words>1401</Words>
  <Application>Microsoft Office PowerPoint</Application>
  <PresentationFormat>On-screen Show (4:3)</PresentationFormat>
  <Paragraphs>117</Paragraphs>
  <Slides>26</Slides>
  <Notes>21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28" baseType="lpstr">
      <vt:lpstr>Default Design</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IV . ĐO KIỂM TRA DIODE :</vt:lpstr>
      <vt:lpstr>PowerPoint Presentation</vt:lpstr>
      <vt:lpstr>PowerPoint Presentation</vt:lpstr>
      <vt:lpstr>PowerPoint Presentation</vt:lpstr>
      <vt:lpstr>PowerPoint Presentation</vt:lpstr>
      <vt:lpstr>PowerPoint Presentation</vt:lpstr>
      <vt:lpstr>Mạch cầu nắn toàn kỳ dùng 4 diode</vt:lpstr>
      <vt:lpstr>PowerPoint Presentation</vt:lpstr>
      <vt:lpstr>PowerPoint Presentation</vt:lpstr>
      <vt:lpstr>PowerPoint Presentation</vt:lpstr>
    </vt:vector>
  </TitlesOfParts>
  <Company>DH KHTN TPHCM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ANTON</dc:creator>
  <cp:lastModifiedBy>Admin</cp:lastModifiedBy>
  <cp:revision>198</cp:revision>
  <cp:lastPrinted>2018-04-03T08:45:41Z</cp:lastPrinted>
  <dcterms:created xsi:type="dcterms:W3CDTF">2007-08-11T22:00:13Z</dcterms:created>
  <dcterms:modified xsi:type="dcterms:W3CDTF">2018-04-03T08:47:04Z</dcterms:modified>
</cp:coreProperties>
</file>